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1" r:id="rId1"/>
    <p:sldMasterId id="2147484073" r:id="rId2"/>
  </p:sldMasterIdLst>
  <p:sldIdLst>
    <p:sldId id="258" r:id="rId3"/>
    <p:sldId id="275" r:id="rId4"/>
    <p:sldId id="276" r:id="rId5"/>
    <p:sldId id="264" r:id="rId6"/>
    <p:sldId id="298" r:id="rId7"/>
    <p:sldId id="277" r:id="rId8"/>
    <p:sldId id="29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  <p:sldId id="296" r:id="rId26"/>
    <p:sldId id="297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5645F5-F5F2-499B-8BA9-52D9BDFA2A8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A81160D-1E8A-4990-8344-5E1A9135AC60}">
      <dgm:prSet phldrT="[Текст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>
              <a:solidFill>
                <a:schemeClr val="tx1"/>
              </a:solidFill>
            </a:rPr>
            <a:t>1.09.2023-1.12.2023</a:t>
          </a:r>
        </a:p>
        <a:p>
          <a:r>
            <a:rPr lang="ru-RU" b="1" dirty="0" smtClean="0">
              <a:solidFill>
                <a:schemeClr val="tx1"/>
              </a:solidFill>
            </a:rPr>
            <a:t>Сбор данных</a:t>
          </a:r>
        </a:p>
        <a:p>
          <a:pPr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C8E64B07-952F-46D5-A77C-D6715EAAA4AD}" type="parTrans" cxnId="{00D1FDBF-9746-4A3C-83D5-3374C947F68F}">
      <dgm:prSet/>
      <dgm:spPr/>
      <dgm:t>
        <a:bodyPr/>
        <a:lstStyle/>
        <a:p>
          <a:endParaRPr lang="ru-RU"/>
        </a:p>
      </dgm:t>
    </dgm:pt>
    <dgm:pt modelId="{B08670C0-AA03-4AB4-96B7-A2B52EB612C4}" type="sibTrans" cxnId="{00D1FDBF-9746-4A3C-83D5-3374C947F68F}">
      <dgm:prSet/>
      <dgm:spPr/>
      <dgm:t>
        <a:bodyPr/>
        <a:lstStyle/>
        <a:p>
          <a:endParaRPr lang="ru-RU"/>
        </a:p>
      </dgm:t>
    </dgm:pt>
    <dgm:pt modelId="{95A4D2CF-75B6-46A3-9ACD-8064423562AC}">
      <dgm:prSet phldrT="[Текст]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До 01.05.2024</a:t>
          </a:r>
        </a:p>
        <a:p>
          <a:r>
            <a:rPr lang="ru-RU" b="1" dirty="0" smtClean="0">
              <a:solidFill>
                <a:schemeClr val="tx1"/>
              </a:solidFill>
            </a:rPr>
            <a:t>Подготовка рекомендаций</a:t>
          </a:r>
          <a:endParaRPr lang="ru-RU" b="1" dirty="0">
            <a:solidFill>
              <a:schemeClr val="tx1"/>
            </a:solidFill>
          </a:endParaRPr>
        </a:p>
      </dgm:t>
    </dgm:pt>
    <dgm:pt modelId="{0204EF8B-D1C7-48C1-BE82-0DB793673828}" type="parTrans" cxnId="{CB50081D-D43E-4C5A-89C9-E7D3C9410DE3}">
      <dgm:prSet/>
      <dgm:spPr/>
      <dgm:t>
        <a:bodyPr/>
        <a:lstStyle/>
        <a:p>
          <a:endParaRPr lang="ru-RU"/>
        </a:p>
      </dgm:t>
    </dgm:pt>
    <dgm:pt modelId="{3E49BFAF-5194-4AE5-8E49-187D5A756CFE}" type="sibTrans" cxnId="{CB50081D-D43E-4C5A-89C9-E7D3C9410DE3}">
      <dgm:prSet/>
      <dgm:spPr/>
      <dgm:t>
        <a:bodyPr/>
        <a:lstStyle/>
        <a:p>
          <a:endParaRPr lang="ru-RU"/>
        </a:p>
      </dgm:t>
    </dgm:pt>
    <dgm:pt modelId="{DE6F430C-F82D-421B-B062-856D2FA5E4CC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>
              <a:solidFill>
                <a:schemeClr val="tx1"/>
              </a:solidFill>
            </a:rPr>
            <a:t>До 25.01.2024</a:t>
          </a:r>
        </a:p>
        <a:p>
          <a:pPr marL="0" marR="0" indent="0" defTabSz="7556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b="1" dirty="0" smtClean="0">
              <a:solidFill>
                <a:schemeClr val="tx1"/>
              </a:solidFill>
            </a:rPr>
            <a:t>Обработка данных</a:t>
          </a:r>
        </a:p>
        <a:p>
          <a:pPr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C560D2BB-396D-4F37-A833-480C286DB71C}" type="parTrans" cxnId="{4F78AAD2-89DE-4BDE-9259-1F3B1ED0D9F4}">
      <dgm:prSet/>
      <dgm:spPr/>
      <dgm:t>
        <a:bodyPr/>
        <a:lstStyle/>
        <a:p>
          <a:endParaRPr lang="ru-RU"/>
        </a:p>
      </dgm:t>
    </dgm:pt>
    <dgm:pt modelId="{E4BC4BC0-E7BB-46A0-8553-D44F8AB34BC1}" type="sibTrans" cxnId="{4F78AAD2-89DE-4BDE-9259-1F3B1ED0D9F4}">
      <dgm:prSet/>
      <dgm:spPr/>
      <dgm:t>
        <a:bodyPr/>
        <a:lstStyle/>
        <a:p>
          <a:endParaRPr lang="ru-RU"/>
        </a:p>
      </dgm:t>
    </dgm:pt>
    <dgm:pt modelId="{808A2E22-30B7-4E03-A60A-6643DCB79D70}">
      <dgm:prSet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До 15.03.2024</a:t>
          </a:r>
        </a:p>
        <a:p>
          <a:r>
            <a:rPr lang="ru-RU" b="1" dirty="0" smtClean="0">
              <a:solidFill>
                <a:schemeClr val="tx1"/>
              </a:solidFill>
            </a:rPr>
            <a:t>Подготовка итогового отчета</a:t>
          </a:r>
          <a:endParaRPr lang="ru-RU" b="1" dirty="0">
            <a:solidFill>
              <a:schemeClr val="tx1"/>
            </a:solidFill>
          </a:endParaRPr>
        </a:p>
      </dgm:t>
    </dgm:pt>
    <dgm:pt modelId="{7F05BEA9-A3AB-49AB-87E7-33480FBC0138}" type="parTrans" cxnId="{25D722E5-7EF8-4EEA-8120-1F86937DD723}">
      <dgm:prSet/>
      <dgm:spPr/>
      <dgm:t>
        <a:bodyPr/>
        <a:lstStyle/>
        <a:p>
          <a:endParaRPr lang="ru-RU"/>
        </a:p>
      </dgm:t>
    </dgm:pt>
    <dgm:pt modelId="{DCC4A97A-0B3B-4E9C-85E0-E6132DD3DE2D}" type="sibTrans" cxnId="{25D722E5-7EF8-4EEA-8120-1F86937DD723}">
      <dgm:prSet/>
      <dgm:spPr/>
      <dgm:t>
        <a:bodyPr/>
        <a:lstStyle/>
        <a:p>
          <a:endParaRPr lang="ru-RU"/>
        </a:p>
      </dgm:t>
    </dgm:pt>
    <dgm:pt modelId="{CAAB7D92-FCDA-4ED3-B2D9-0BC96FAF293C}" type="pres">
      <dgm:prSet presAssocID="{6A5645F5-F5F2-499B-8BA9-52D9BDFA2A83}" presName="CompostProcess" presStyleCnt="0">
        <dgm:presLayoutVars>
          <dgm:dir/>
          <dgm:resizeHandles val="exact"/>
        </dgm:presLayoutVars>
      </dgm:prSet>
      <dgm:spPr/>
    </dgm:pt>
    <dgm:pt modelId="{B18F0E71-1A10-4165-96EF-4714A09D80F9}" type="pres">
      <dgm:prSet presAssocID="{6A5645F5-F5F2-499B-8BA9-52D9BDFA2A83}" presName="arrow" presStyleLbl="bgShp" presStyleIdx="0" presStyleCnt="1"/>
      <dgm:spPr/>
    </dgm:pt>
    <dgm:pt modelId="{B2C58C78-8988-4D5C-8590-780847C59955}" type="pres">
      <dgm:prSet presAssocID="{6A5645F5-F5F2-499B-8BA9-52D9BDFA2A83}" presName="linearProcess" presStyleCnt="0"/>
      <dgm:spPr/>
    </dgm:pt>
    <dgm:pt modelId="{8FD64D2B-910A-4758-B6C4-C838CBEBB4F3}" type="pres">
      <dgm:prSet presAssocID="{AA81160D-1E8A-4990-8344-5E1A9135AC6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C369E8-54DC-45D5-99CB-5D508D3359DA}" type="pres">
      <dgm:prSet presAssocID="{B08670C0-AA03-4AB4-96B7-A2B52EB612C4}" presName="sibTrans" presStyleCnt="0"/>
      <dgm:spPr/>
    </dgm:pt>
    <dgm:pt modelId="{CDA780B0-51B5-40C7-B188-C2120AD17620}" type="pres">
      <dgm:prSet presAssocID="{DE6F430C-F82D-421B-B062-856D2FA5E4CC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1BB206-EF8B-47C9-885C-E80A07920860}" type="pres">
      <dgm:prSet presAssocID="{E4BC4BC0-E7BB-46A0-8553-D44F8AB34BC1}" presName="sibTrans" presStyleCnt="0"/>
      <dgm:spPr/>
    </dgm:pt>
    <dgm:pt modelId="{C1F4564C-3C1F-4A66-B997-FB1E22B0E9FE}" type="pres">
      <dgm:prSet presAssocID="{808A2E22-30B7-4E03-A60A-6643DCB79D70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2AC4F2-7C60-4591-958A-93441B36CE0B}" type="pres">
      <dgm:prSet presAssocID="{DCC4A97A-0B3B-4E9C-85E0-E6132DD3DE2D}" presName="sibTrans" presStyleCnt="0"/>
      <dgm:spPr/>
    </dgm:pt>
    <dgm:pt modelId="{4559FB11-E3D0-435F-B546-7FCE4D35BB81}" type="pres">
      <dgm:prSet presAssocID="{95A4D2CF-75B6-46A3-9ACD-8064423562AC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F4CED8C-D8A0-466C-9C4F-27EB4AA10774}" type="presOf" srcId="{DE6F430C-F82D-421B-B062-856D2FA5E4CC}" destId="{CDA780B0-51B5-40C7-B188-C2120AD17620}" srcOrd="0" destOrd="0" presId="urn:microsoft.com/office/officeart/2005/8/layout/hProcess9"/>
    <dgm:cxn modelId="{616336B3-A282-4680-8911-1446D019C43B}" type="presOf" srcId="{6A5645F5-F5F2-499B-8BA9-52D9BDFA2A83}" destId="{CAAB7D92-FCDA-4ED3-B2D9-0BC96FAF293C}" srcOrd="0" destOrd="0" presId="urn:microsoft.com/office/officeart/2005/8/layout/hProcess9"/>
    <dgm:cxn modelId="{00D1FDBF-9746-4A3C-83D5-3374C947F68F}" srcId="{6A5645F5-F5F2-499B-8BA9-52D9BDFA2A83}" destId="{AA81160D-1E8A-4990-8344-5E1A9135AC60}" srcOrd="0" destOrd="0" parTransId="{C8E64B07-952F-46D5-A77C-D6715EAAA4AD}" sibTransId="{B08670C0-AA03-4AB4-96B7-A2B52EB612C4}"/>
    <dgm:cxn modelId="{8438D804-2FC1-4A3E-A10B-50B5E7BCE819}" type="presOf" srcId="{AA81160D-1E8A-4990-8344-5E1A9135AC60}" destId="{8FD64D2B-910A-4758-B6C4-C838CBEBB4F3}" srcOrd="0" destOrd="0" presId="urn:microsoft.com/office/officeart/2005/8/layout/hProcess9"/>
    <dgm:cxn modelId="{743D89F2-3070-4512-84F7-D64432D347DC}" type="presOf" srcId="{95A4D2CF-75B6-46A3-9ACD-8064423562AC}" destId="{4559FB11-E3D0-435F-B546-7FCE4D35BB81}" srcOrd="0" destOrd="0" presId="urn:microsoft.com/office/officeart/2005/8/layout/hProcess9"/>
    <dgm:cxn modelId="{9590280E-2AD8-41DE-A776-5B73B49BC415}" type="presOf" srcId="{808A2E22-30B7-4E03-A60A-6643DCB79D70}" destId="{C1F4564C-3C1F-4A66-B997-FB1E22B0E9FE}" srcOrd="0" destOrd="0" presId="urn:microsoft.com/office/officeart/2005/8/layout/hProcess9"/>
    <dgm:cxn modelId="{CB50081D-D43E-4C5A-89C9-E7D3C9410DE3}" srcId="{6A5645F5-F5F2-499B-8BA9-52D9BDFA2A83}" destId="{95A4D2CF-75B6-46A3-9ACD-8064423562AC}" srcOrd="3" destOrd="0" parTransId="{0204EF8B-D1C7-48C1-BE82-0DB793673828}" sibTransId="{3E49BFAF-5194-4AE5-8E49-187D5A756CFE}"/>
    <dgm:cxn modelId="{4F78AAD2-89DE-4BDE-9259-1F3B1ED0D9F4}" srcId="{6A5645F5-F5F2-499B-8BA9-52D9BDFA2A83}" destId="{DE6F430C-F82D-421B-B062-856D2FA5E4CC}" srcOrd="1" destOrd="0" parTransId="{C560D2BB-396D-4F37-A833-480C286DB71C}" sibTransId="{E4BC4BC0-E7BB-46A0-8553-D44F8AB34BC1}"/>
    <dgm:cxn modelId="{25D722E5-7EF8-4EEA-8120-1F86937DD723}" srcId="{6A5645F5-F5F2-499B-8BA9-52D9BDFA2A83}" destId="{808A2E22-30B7-4E03-A60A-6643DCB79D70}" srcOrd="2" destOrd="0" parTransId="{7F05BEA9-A3AB-49AB-87E7-33480FBC0138}" sibTransId="{DCC4A97A-0B3B-4E9C-85E0-E6132DD3DE2D}"/>
    <dgm:cxn modelId="{2A142A98-80D1-4733-BE2A-BB79B1431AD8}" type="presParOf" srcId="{CAAB7D92-FCDA-4ED3-B2D9-0BC96FAF293C}" destId="{B18F0E71-1A10-4165-96EF-4714A09D80F9}" srcOrd="0" destOrd="0" presId="urn:microsoft.com/office/officeart/2005/8/layout/hProcess9"/>
    <dgm:cxn modelId="{5C115E73-C180-468B-9C7D-AE839AAB0D64}" type="presParOf" srcId="{CAAB7D92-FCDA-4ED3-B2D9-0BC96FAF293C}" destId="{B2C58C78-8988-4D5C-8590-780847C59955}" srcOrd="1" destOrd="0" presId="urn:microsoft.com/office/officeart/2005/8/layout/hProcess9"/>
    <dgm:cxn modelId="{DB07990F-F4C9-48FF-8278-43F7B1CD2107}" type="presParOf" srcId="{B2C58C78-8988-4D5C-8590-780847C59955}" destId="{8FD64D2B-910A-4758-B6C4-C838CBEBB4F3}" srcOrd="0" destOrd="0" presId="urn:microsoft.com/office/officeart/2005/8/layout/hProcess9"/>
    <dgm:cxn modelId="{2A6D3BBF-56CB-46DA-9FB3-28D248AD3342}" type="presParOf" srcId="{B2C58C78-8988-4D5C-8590-780847C59955}" destId="{7CC369E8-54DC-45D5-99CB-5D508D3359DA}" srcOrd="1" destOrd="0" presId="urn:microsoft.com/office/officeart/2005/8/layout/hProcess9"/>
    <dgm:cxn modelId="{7CB003A6-E7F3-45A2-A1B1-C1254B0425CD}" type="presParOf" srcId="{B2C58C78-8988-4D5C-8590-780847C59955}" destId="{CDA780B0-51B5-40C7-B188-C2120AD17620}" srcOrd="2" destOrd="0" presId="urn:microsoft.com/office/officeart/2005/8/layout/hProcess9"/>
    <dgm:cxn modelId="{496D04C2-094C-454D-9159-19868C6C7169}" type="presParOf" srcId="{B2C58C78-8988-4D5C-8590-780847C59955}" destId="{CF1BB206-EF8B-47C9-885C-E80A07920860}" srcOrd="3" destOrd="0" presId="urn:microsoft.com/office/officeart/2005/8/layout/hProcess9"/>
    <dgm:cxn modelId="{63049C93-8521-46B1-BF48-35E421986280}" type="presParOf" srcId="{B2C58C78-8988-4D5C-8590-780847C59955}" destId="{C1F4564C-3C1F-4A66-B997-FB1E22B0E9FE}" srcOrd="4" destOrd="0" presId="urn:microsoft.com/office/officeart/2005/8/layout/hProcess9"/>
    <dgm:cxn modelId="{1AF61BC7-971D-4B01-B30E-0F9F33B8A1BF}" type="presParOf" srcId="{B2C58C78-8988-4D5C-8590-780847C59955}" destId="{6F2AC4F2-7C60-4591-958A-93441B36CE0B}" srcOrd="5" destOrd="0" presId="urn:microsoft.com/office/officeart/2005/8/layout/hProcess9"/>
    <dgm:cxn modelId="{5A029823-F87C-43C0-B34E-44BBE01C5737}" type="presParOf" srcId="{B2C58C78-8988-4D5C-8590-780847C59955}" destId="{4559FB11-E3D0-435F-B546-7FCE4D35BB81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06F214-12DC-45F4-9B85-C319050AAF9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C1F8605C-325C-4C0E-9C8A-FA2A375D19D2}">
      <dgm:prSet phldrT="[Текст]" custT="1"/>
      <dgm:spPr/>
      <dgm:t>
        <a:bodyPr/>
        <a:lstStyle/>
        <a:p>
          <a:r>
            <a:rPr lang="ru-RU" sz="1400" b="1" dirty="0" smtClean="0"/>
            <a:t>ВНЕСЕНИЕ ДАННЫХ</a:t>
          </a:r>
          <a:endParaRPr lang="ru-RU" sz="1400" b="1" dirty="0"/>
        </a:p>
      </dgm:t>
    </dgm:pt>
    <dgm:pt modelId="{27C25920-C519-4763-B17D-690F46634391}" type="parTrans" cxnId="{CBFBA7B2-DD65-43DF-AF81-E824C74C7EB0}">
      <dgm:prSet/>
      <dgm:spPr/>
      <dgm:t>
        <a:bodyPr/>
        <a:lstStyle/>
        <a:p>
          <a:endParaRPr lang="ru-RU"/>
        </a:p>
      </dgm:t>
    </dgm:pt>
    <dgm:pt modelId="{F180BBE5-C384-44AC-BDAB-AED5DC8EBB25}" type="sibTrans" cxnId="{CBFBA7B2-DD65-43DF-AF81-E824C74C7EB0}">
      <dgm:prSet/>
      <dgm:spPr/>
      <dgm:t>
        <a:bodyPr/>
        <a:lstStyle/>
        <a:p>
          <a:endParaRPr lang="ru-RU"/>
        </a:p>
      </dgm:t>
    </dgm:pt>
    <dgm:pt modelId="{F16A5A92-BC27-4B5F-941F-8A140ADDE02E}">
      <dgm:prSet phldrT="[Текст]" custT="1"/>
      <dgm:spPr/>
      <dgm:t>
        <a:bodyPr/>
        <a:lstStyle/>
        <a:p>
          <a:r>
            <a:rPr lang="ru-RU" sz="1400" b="1" dirty="0" smtClean="0"/>
            <a:t>ПРЕДПРОСМОТР ВНЕСЕННЫХ ДАННЫХ</a:t>
          </a:r>
          <a:endParaRPr lang="ru-RU" sz="1400" b="1" dirty="0"/>
        </a:p>
      </dgm:t>
    </dgm:pt>
    <dgm:pt modelId="{20840F70-26E0-4FC5-9C51-CFE154809DBD}" type="parTrans" cxnId="{56DEC461-80E5-4170-87E6-3425FBC837A4}">
      <dgm:prSet/>
      <dgm:spPr/>
      <dgm:t>
        <a:bodyPr/>
        <a:lstStyle/>
        <a:p>
          <a:endParaRPr lang="ru-RU"/>
        </a:p>
      </dgm:t>
    </dgm:pt>
    <dgm:pt modelId="{2E12884A-FAB8-4C6B-B64E-6F9E13B9628C}" type="sibTrans" cxnId="{56DEC461-80E5-4170-87E6-3425FBC837A4}">
      <dgm:prSet/>
      <dgm:spPr/>
      <dgm:t>
        <a:bodyPr/>
        <a:lstStyle/>
        <a:p>
          <a:endParaRPr lang="ru-RU"/>
        </a:p>
      </dgm:t>
    </dgm:pt>
    <dgm:pt modelId="{CA4DDB07-39CE-40A7-B747-EABD85E1C789}">
      <dgm:prSet phldrT="[Текст]" custT="1"/>
      <dgm:spPr/>
      <dgm:t>
        <a:bodyPr/>
        <a:lstStyle/>
        <a:p>
          <a:r>
            <a:rPr lang="ru-RU" sz="1400" b="1" dirty="0" smtClean="0"/>
            <a:t>ПОДТВЕРЖДЕНИЕ ДАННЫХ ПОДПИСЬЮ ДИРЕКТОРА</a:t>
          </a:r>
          <a:endParaRPr lang="ru-RU" sz="1400" b="1" dirty="0"/>
        </a:p>
      </dgm:t>
    </dgm:pt>
    <dgm:pt modelId="{F00934E6-E913-4457-9F92-E58C41DB9FD3}" type="parTrans" cxnId="{672F5B88-4403-4D81-B0DE-3FAA1403FABF}">
      <dgm:prSet/>
      <dgm:spPr/>
    </dgm:pt>
    <dgm:pt modelId="{D47CC971-C50A-404B-B062-FE034A0330A4}" type="sibTrans" cxnId="{672F5B88-4403-4D81-B0DE-3FAA1403FABF}">
      <dgm:prSet/>
      <dgm:spPr/>
    </dgm:pt>
    <dgm:pt modelId="{F879F58D-B5A8-4BE3-8F37-E720E7734BD1}">
      <dgm:prSet phldrT="[Текст]" custT="1"/>
      <dgm:spPr/>
      <dgm:t>
        <a:bodyPr/>
        <a:lstStyle/>
        <a:p>
          <a:r>
            <a:rPr lang="ru-RU" sz="1400" b="1" dirty="0" smtClean="0"/>
            <a:t>ОТПРАВКА ЗАВЕРЕННЫХ СВЕДЕНИЙ</a:t>
          </a:r>
          <a:endParaRPr lang="ru-RU" sz="1400" b="1" dirty="0"/>
        </a:p>
      </dgm:t>
    </dgm:pt>
    <dgm:pt modelId="{3256B1AC-67AC-4B87-A192-D5CD572D6B16}" type="parTrans" cxnId="{25E9F240-9FB8-47BC-8915-ADC61C6E9BAE}">
      <dgm:prSet/>
      <dgm:spPr/>
    </dgm:pt>
    <dgm:pt modelId="{0F1224B7-EC6D-4232-AE70-A671652178CA}" type="sibTrans" cxnId="{25E9F240-9FB8-47BC-8915-ADC61C6E9BAE}">
      <dgm:prSet/>
      <dgm:spPr/>
    </dgm:pt>
    <dgm:pt modelId="{1E6D87EE-CA55-4F30-91CA-68FA8E47F98F}">
      <dgm:prSet phldrT="[Текст]" custT="1"/>
      <dgm:spPr/>
      <dgm:t>
        <a:bodyPr/>
        <a:lstStyle/>
        <a:p>
          <a:r>
            <a:rPr lang="ru-RU" sz="1400" b="1" dirty="0" smtClean="0"/>
            <a:t>ФОРМИРОВАНИЕ ОТЧЕТА</a:t>
          </a:r>
          <a:endParaRPr lang="ru-RU" sz="1400" b="1" dirty="0"/>
        </a:p>
      </dgm:t>
    </dgm:pt>
    <dgm:pt modelId="{68B95293-A4B4-442B-B445-184021DA1B05}" type="parTrans" cxnId="{E01E6A82-E7F2-4C17-9EF6-A645331D915C}">
      <dgm:prSet/>
      <dgm:spPr/>
    </dgm:pt>
    <dgm:pt modelId="{3F99189C-B8F9-43F0-925E-C776ABD1A1F6}" type="sibTrans" cxnId="{E01E6A82-E7F2-4C17-9EF6-A645331D915C}">
      <dgm:prSet/>
      <dgm:spPr/>
    </dgm:pt>
    <dgm:pt modelId="{19C5A682-DFF7-4323-9188-8818EF68A830}">
      <dgm:prSet custT="1"/>
      <dgm:spPr/>
      <dgm:t>
        <a:bodyPr/>
        <a:lstStyle/>
        <a:p>
          <a:r>
            <a:rPr lang="ru-RU" sz="1400" b="1" dirty="0" smtClean="0"/>
            <a:t>ВХОД В ЛИЧНЫЙ КАБИНЕТ</a:t>
          </a:r>
          <a:endParaRPr lang="ru-RU" sz="1400" b="1" dirty="0"/>
        </a:p>
      </dgm:t>
    </dgm:pt>
    <dgm:pt modelId="{5D2E2AAE-39A6-4ACE-9568-FBBF49730772}" type="parTrans" cxnId="{7DC35007-6CC0-4E52-9273-112FE8C153CD}">
      <dgm:prSet/>
      <dgm:spPr/>
      <dgm:t>
        <a:bodyPr/>
        <a:lstStyle/>
        <a:p>
          <a:endParaRPr lang="ru-RU"/>
        </a:p>
      </dgm:t>
    </dgm:pt>
    <dgm:pt modelId="{B53CB343-94C7-4923-833C-2FED1CB1B88D}" type="sibTrans" cxnId="{7DC35007-6CC0-4E52-9273-112FE8C153CD}">
      <dgm:prSet/>
      <dgm:spPr/>
      <dgm:t>
        <a:bodyPr/>
        <a:lstStyle/>
        <a:p>
          <a:endParaRPr lang="ru-RU"/>
        </a:p>
      </dgm:t>
    </dgm:pt>
    <dgm:pt modelId="{3CD90E02-0C03-463F-B0C6-23A2CD23F546}">
      <dgm:prSet custT="1"/>
      <dgm:spPr/>
      <dgm:t>
        <a:bodyPr/>
        <a:lstStyle/>
        <a:p>
          <a:r>
            <a:rPr lang="ru-RU" sz="1400" b="1" dirty="0" smtClean="0"/>
            <a:t>ОТБОР ПРОГРАММ</a:t>
          </a:r>
          <a:endParaRPr lang="ru-RU" sz="1400" b="1" dirty="0"/>
        </a:p>
      </dgm:t>
    </dgm:pt>
    <dgm:pt modelId="{1F2C637F-2044-4399-897D-132082C2D056}" type="parTrans" cxnId="{3A83B938-793B-43DB-AA11-C385BF21B7F8}">
      <dgm:prSet/>
      <dgm:spPr/>
      <dgm:t>
        <a:bodyPr/>
        <a:lstStyle/>
        <a:p>
          <a:endParaRPr lang="ru-RU"/>
        </a:p>
      </dgm:t>
    </dgm:pt>
    <dgm:pt modelId="{52A84878-A52D-4BDF-81BD-B90392C94F46}" type="sibTrans" cxnId="{3A83B938-793B-43DB-AA11-C385BF21B7F8}">
      <dgm:prSet/>
      <dgm:spPr/>
      <dgm:t>
        <a:bodyPr/>
        <a:lstStyle/>
        <a:p>
          <a:endParaRPr lang="ru-RU"/>
        </a:p>
      </dgm:t>
    </dgm:pt>
    <dgm:pt modelId="{313DEB28-DFA5-4EC2-BD7E-4915C8E8E643}" type="pres">
      <dgm:prSet presAssocID="{5B06F214-12DC-45F4-9B85-C319050AAF9F}" presName="CompostProcess" presStyleCnt="0">
        <dgm:presLayoutVars>
          <dgm:dir/>
          <dgm:resizeHandles val="exact"/>
        </dgm:presLayoutVars>
      </dgm:prSet>
      <dgm:spPr/>
    </dgm:pt>
    <dgm:pt modelId="{7CFB2366-EFF0-4A68-ABA3-8E977F591A3D}" type="pres">
      <dgm:prSet presAssocID="{5B06F214-12DC-45F4-9B85-C319050AAF9F}" presName="arrow" presStyleLbl="bgShp" presStyleIdx="0" presStyleCnt="1"/>
      <dgm:spPr/>
    </dgm:pt>
    <dgm:pt modelId="{09A8BB00-43FC-4A10-9846-C054A46728D2}" type="pres">
      <dgm:prSet presAssocID="{5B06F214-12DC-45F4-9B85-C319050AAF9F}" presName="linearProcess" presStyleCnt="0"/>
      <dgm:spPr/>
    </dgm:pt>
    <dgm:pt modelId="{F3D49EE8-B69D-455F-A5B9-DCB0BF0DC7F7}" type="pres">
      <dgm:prSet presAssocID="{19C5A682-DFF7-4323-9188-8818EF68A830}" presName="textNode" presStyleLbl="node1" presStyleIdx="0" presStyleCnt="7">
        <dgm:presLayoutVars>
          <dgm:bulletEnabled val="1"/>
        </dgm:presLayoutVars>
      </dgm:prSet>
      <dgm:spPr/>
    </dgm:pt>
    <dgm:pt modelId="{0032410A-3AC1-43B6-B9AD-4BCF533263C9}" type="pres">
      <dgm:prSet presAssocID="{B53CB343-94C7-4923-833C-2FED1CB1B88D}" presName="sibTrans" presStyleCnt="0"/>
      <dgm:spPr/>
    </dgm:pt>
    <dgm:pt modelId="{C0387E96-C20D-43D6-9AC9-0C7FF9CABFF2}" type="pres">
      <dgm:prSet presAssocID="{3CD90E02-0C03-463F-B0C6-23A2CD23F546}" presName="text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67B804-242E-4668-8711-A65EA2A84349}" type="pres">
      <dgm:prSet presAssocID="{52A84878-A52D-4BDF-81BD-B90392C94F46}" presName="sibTrans" presStyleCnt="0"/>
      <dgm:spPr/>
    </dgm:pt>
    <dgm:pt modelId="{76ABE854-2927-43AB-A291-292378328105}" type="pres">
      <dgm:prSet presAssocID="{C1F8605C-325C-4C0E-9C8A-FA2A375D19D2}" presName="textNode" presStyleLbl="node1" presStyleIdx="2" presStyleCnt="7">
        <dgm:presLayoutVars>
          <dgm:bulletEnabled val="1"/>
        </dgm:presLayoutVars>
      </dgm:prSet>
      <dgm:spPr/>
    </dgm:pt>
    <dgm:pt modelId="{C515C479-64D5-4879-843F-BD5F11699EB9}" type="pres">
      <dgm:prSet presAssocID="{F180BBE5-C384-44AC-BDAB-AED5DC8EBB25}" presName="sibTrans" presStyleCnt="0"/>
      <dgm:spPr/>
    </dgm:pt>
    <dgm:pt modelId="{174B9F76-91AE-4DF6-9149-EE701E083088}" type="pres">
      <dgm:prSet presAssocID="{F16A5A92-BC27-4B5F-941F-8A140ADDE02E}" presName="textNode" presStyleLbl="node1" presStyleIdx="3" presStyleCnt="7">
        <dgm:presLayoutVars>
          <dgm:bulletEnabled val="1"/>
        </dgm:presLayoutVars>
      </dgm:prSet>
      <dgm:spPr/>
    </dgm:pt>
    <dgm:pt modelId="{4CCC84A9-A8BD-4687-BE90-A25D759253AB}" type="pres">
      <dgm:prSet presAssocID="{2E12884A-FAB8-4C6B-B64E-6F9E13B9628C}" presName="sibTrans" presStyleCnt="0"/>
      <dgm:spPr/>
    </dgm:pt>
    <dgm:pt modelId="{CE5B1CFE-7753-4A46-8B61-3FAA312CBB6C}" type="pres">
      <dgm:prSet presAssocID="{CA4DDB07-39CE-40A7-B747-EABD85E1C789}" presName="text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B2FFCD-15EA-44F3-89D5-4EB3B00C500C}" type="pres">
      <dgm:prSet presAssocID="{D47CC971-C50A-404B-B062-FE034A0330A4}" presName="sibTrans" presStyleCnt="0"/>
      <dgm:spPr/>
    </dgm:pt>
    <dgm:pt modelId="{77416502-0C6C-4B60-9857-E812FBD02D5E}" type="pres">
      <dgm:prSet presAssocID="{F879F58D-B5A8-4BE3-8F37-E720E7734BD1}" presName="text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823248-EC5E-47C5-ACEA-0CAE9E9E7F7E}" type="pres">
      <dgm:prSet presAssocID="{0F1224B7-EC6D-4232-AE70-A671652178CA}" presName="sibTrans" presStyleCnt="0"/>
      <dgm:spPr/>
    </dgm:pt>
    <dgm:pt modelId="{C2E2D24F-B1F8-4040-8E31-F9A047336B44}" type="pres">
      <dgm:prSet presAssocID="{1E6D87EE-CA55-4F30-91CA-68FA8E47F98F}" presName="textNode" presStyleLbl="node1" presStyleIdx="6" presStyleCnt="7">
        <dgm:presLayoutVars>
          <dgm:bulletEnabled val="1"/>
        </dgm:presLayoutVars>
      </dgm:prSet>
      <dgm:spPr/>
    </dgm:pt>
  </dgm:ptLst>
  <dgm:cxnLst>
    <dgm:cxn modelId="{3A83B938-793B-43DB-AA11-C385BF21B7F8}" srcId="{5B06F214-12DC-45F4-9B85-C319050AAF9F}" destId="{3CD90E02-0C03-463F-B0C6-23A2CD23F546}" srcOrd="1" destOrd="0" parTransId="{1F2C637F-2044-4399-897D-132082C2D056}" sibTransId="{52A84878-A52D-4BDF-81BD-B90392C94F46}"/>
    <dgm:cxn modelId="{8F53DE30-F2D8-46AE-9DC6-ECE18DCEA7EB}" type="presOf" srcId="{CA4DDB07-39CE-40A7-B747-EABD85E1C789}" destId="{CE5B1CFE-7753-4A46-8B61-3FAA312CBB6C}" srcOrd="0" destOrd="0" presId="urn:microsoft.com/office/officeart/2005/8/layout/hProcess9"/>
    <dgm:cxn modelId="{CBFBA7B2-DD65-43DF-AF81-E824C74C7EB0}" srcId="{5B06F214-12DC-45F4-9B85-C319050AAF9F}" destId="{C1F8605C-325C-4C0E-9C8A-FA2A375D19D2}" srcOrd="2" destOrd="0" parTransId="{27C25920-C519-4763-B17D-690F46634391}" sibTransId="{F180BBE5-C384-44AC-BDAB-AED5DC8EBB25}"/>
    <dgm:cxn modelId="{EA1ABC94-20D6-4A0F-9BE8-05740244277B}" type="presOf" srcId="{F879F58D-B5A8-4BE3-8F37-E720E7734BD1}" destId="{77416502-0C6C-4B60-9857-E812FBD02D5E}" srcOrd="0" destOrd="0" presId="urn:microsoft.com/office/officeart/2005/8/layout/hProcess9"/>
    <dgm:cxn modelId="{C887B24A-C6F3-4278-AA11-8C371498AFD3}" type="presOf" srcId="{C1F8605C-325C-4C0E-9C8A-FA2A375D19D2}" destId="{76ABE854-2927-43AB-A291-292378328105}" srcOrd="0" destOrd="0" presId="urn:microsoft.com/office/officeart/2005/8/layout/hProcess9"/>
    <dgm:cxn modelId="{672F5B88-4403-4D81-B0DE-3FAA1403FABF}" srcId="{5B06F214-12DC-45F4-9B85-C319050AAF9F}" destId="{CA4DDB07-39CE-40A7-B747-EABD85E1C789}" srcOrd="4" destOrd="0" parTransId="{F00934E6-E913-4457-9F92-E58C41DB9FD3}" sibTransId="{D47CC971-C50A-404B-B062-FE034A0330A4}"/>
    <dgm:cxn modelId="{97813A03-5943-43EC-BF82-4C1CB8CB72C5}" type="presOf" srcId="{5B06F214-12DC-45F4-9B85-C319050AAF9F}" destId="{313DEB28-DFA5-4EC2-BD7E-4915C8E8E643}" srcOrd="0" destOrd="0" presId="urn:microsoft.com/office/officeart/2005/8/layout/hProcess9"/>
    <dgm:cxn modelId="{015B1BEC-4D8F-48D0-A7F5-0A609CDC8FFA}" type="presOf" srcId="{F16A5A92-BC27-4B5F-941F-8A140ADDE02E}" destId="{174B9F76-91AE-4DF6-9149-EE701E083088}" srcOrd="0" destOrd="0" presId="urn:microsoft.com/office/officeart/2005/8/layout/hProcess9"/>
    <dgm:cxn modelId="{6ECE9B7F-D43E-414A-A4C1-5A59B0DD57DA}" type="presOf" srcId="{1E6D87EE-CA55-4F30-91CA-68FA8E47F98F}" destId="{C2E2D24F-B1F8-4040-8E31-F9A047336B44}" srcOrd="0" destOrd="0" presId="urn:microsoft.com/office/officeart/2005/8/layout/hProcess9"/>
    <dgm:cxn modelId="{E01E6A82-E7F2-4C17-9EF6-A645331D915C}" srcId="{5B06F214-12DC-45F4-9B85-C319050AAF9F}" destId="{1E6D87EE-CA55-4F30-91CA-68FA8E47F98F}" srcOrd="6" destOrd="0" parTransId="{68B95293-A4B4-442B-B445-184021DA1B05}" sibTransId="{3F99189C-B8F9-43F0-925E-C776ABD1A1F6}"/>
    <dgm:cxn modelId="{25E9F240-9FB8-47BC-8915-ADC61C6E9BAE}" srcId="{5B06F214-12DC-45F4-9B85-C319050AAF9F}" destId="{F879F58D-B5A8-4BE3-8F37-E720E7734BD1}" srcOrd="5" destOrd="0" parTransId="{3256B1AC-67AC-4B87-A192-D5CD572D6B16}" sibTransId="{0F1224B7-EC6D-4232-AE70-A671652178CA}"/>
    <dgm:cxn modelId="{176E5E5E-05C9-4390-B8D2-1E0D9DE7AF62}" type="presOf" srcId="{19C5A682-DFF7-4323-9188-8818EF68A830}" destId="{F3D49EE8-B69D-455F-A5B9-DCB0BF0DC7F7}" srcOrd="0" destOrd="0" presId="urn:microsoft.com/office/officeart/2005/8/layout/hProcess9"/>
    <dgm:cxn modelId="{7DC35007-6CC0-4E52-9273-112FE8C153CD}" srcId="{5B06F214-12DC-45F4-9B85-C319050AAF9F}" destId="{19C5A682-DFF7-4323-9188-8818EF68A830}" srcOrd="0" destOrd="0" parTransId="{5D2E2AAE-39A6-4ACE-9568-FBBF49730772}" sibTransId="{B53CB343-94C7-4923-833C-2FED1CB1B88D}"/>
    <dgm:cxn modelId="{B7C591C6-7FA0-4D7F-B037-DA11E8FC77DF}" type="presOf" srcId="{3CD90E02-0C03-463F-B0C6-23A2CD23F546}" destId="{C0387E96-C20D-43D6-9AC9-0C7FF9CABFF2}" srcOrd="0" destOrd="0" presId="urn:microsoft.com/office/officeart/2005/8/layout/hProcess9"/>
    <dgm:cxn modelId="{56DEC461-80E5-4170-87E6-3425FBC837A4}" srcId="{5B06F214-12DC-45F4-9B85-C319050AAF9F}" destId="{F16A5A92-BC27-4B5F-941F-8A140ADDE02E}" srcOrd="3" destOrd="0" parTransId="{20840F70-26E0-4FC5-9C51-CFE154809DBD}" sibTransId="{2E12884A-FAB8-4C6B-B64E-6F9E13B9628C}"/>
    <dgm:cxn modelId="{65FDC94A-8364-4D0E-B808-927048139A72}" type="presParOf" srcId="{313DEB28-DFA5-4EC2-BD7E-4915C8E8E643}" destId="{7CFB2366-EFF0-4A68-ABA3-8E977F591A3D}" srcOrd="0" destOrd="0" presId="urn:microsoft.com/office/officeart/2005/8/layout/hProcess9"/>
    <dgm:cxn modelId="{68A96429-EE69-4E0D-A26B-E2F34AA6C77C}" type="presParOf" srcId="{313DEB28-DFA5-4EC2-BD7E-4915C8E8E643}" destId="{09A8BB00-43FC-4A10-9846-C054A46728D2}" srcOrd="1" destOrd="0" presId="urn:microsoft.com/office/officeart/2005/8/layout/hProcess9"/>
    <dgm:cxn modelId="{DB4E7C8D-5ED6-460A-92B7-20374C65A0A2}" type="presParOf" srcId="{09A8BB00-43FC-4A10-9846-C054A46728D2}" destId="{F3D49EE8-B69D-455F-A5B9-DCB0BF0DC7F7}" srcOrd="0" destOrd="0" presId="urn:microsoft.com/office/officeart/2005/8/layout/hProcess9"/>
    <dgm:cxn modelId="{A8684AB9-41AC-4CE4-A892-67D39734086A}" type="presParOf" srcId="{09A8BB00-43FC-4A10-9846-C054A46728D2}" destId="{0032410A-3AC1-43B6-B9AD-4BCF533263C9}" srcOrd="1" destOrd="0" presId="urn:microsoft.com/office/officeart/2005/8/layout/hProcess9"/>
    <dgm:cxn modelId="{938BF8E4-F558-48B6-AA8C-0C15F977A625}" type="presParOf" srcId="{09A8BB00-43FC-4A10-9846-C054A46728D2}" destId="{C0387E96-C20D-43D6-9AC9-0C7FF9CABFF2}" srcOrd="2" destOrd="0" presId="urn:microsoft.com/office/officeart/2005/8/layout/hProcess9"/>
    <dgm:cxn modelId="{FE31DD22-7711-4094-B89F-5BB35EB58699}" type="presParOf" srcId="{09A8BB00-43FC-4A10-9846-C054A46728D2}" destId="{3767B804-242E-4668-8711-A65EA2A84349}" srcOrd="3" destOrd="0" presId="urn:microsoft.com/office/officeart/2005/8/layout/hProcess9"/>
    <dgm:cxn modelId="{7A645B2C-290F-4E38-96B4-3E1AC820B8FD}" type="presParOf" srcId="{09A8BB00-43FC-4A10-9846-C054A46728D2}" destId="{76ABE854-2927-43AB-A291-292378328105}" srcOrd="4" destOrd="0" presId="urn:microsoft.com/office/officeart/2005/8/layout/hProcess9"/>
    <dgm:cxn modelId="{D88BAC75-021C-4734-8B98-7DD213333C95}" type="presParOf" srcId="{09A8BB00-43FC-4A10-9846-C054A46728D2}" destId="{C515C479-64D5-4879-843F-BD5F11699EB9}" srcOrd="5" destOrd="0" presId="urn:microsoft.com/office/officeart/2005/8/layout/hProcess9"/>
    <dgm:cxn modelId="{F3C0DAF2-3595-4FF4-A69E-89645CFE75CE}" type="presParOf" srcId="{09A8BB00-43FC-4A10-9846-C054A46728D2}" destId="{174B9F76-91AE-4DF6-9149-EE701E083088}" srcOrd="6" destOrd="0" presId="urn:microsoft.com/office/officeart/2005/8/layout/hProcess9"/>
    <dgm:cxn modelId="{58CF16BE-6C22-4E9C-BD57-DC3CBB21BA96}" type="presParOf" srcId="{09A8BB00-43FC-4A10-9846-C054A46728D2}" destId="{4CCC84A9-A8BD-4687-BE90-A25D759253AB}" srcOrd="7" destOrd="0" presId="urn:microsoft.com/office/officeart/2005/8/layout/hProcess9"/>
    <dgm:cxn modelId="{B077A0CA-2376-419E-9DFA-B03E3E1AB061}" type="presParOf" srcId="{09A8BB00-43FC-4A10-9846-C054A46728D2}" destId="{CE5B1CFE-7753-4A46-8B61-3FAA312CBB6C}" srcOrd="8" destOrd="0" presId="urn:microsoft.com/office/officeart/2005/8/layout/hProcess9"/>
    <dgm:cxn modelId="{AE0E78FD-85D7-462C-96EF-7696672CC77A}" type="presParOf" srcId="{09A8BB00-43FC-4A10-9846-C054A46728D2}" destId="{CBB2FFCD-15EA-44F3-89D5-4EB3B00C500C}" srcOrd="9" destOrd="0" presId="urn:microsoft.com/office/officeart/2005/8/layout/hProcess9"/>
    <dgm:cxn modelId="{A4BFE3E5-0CA6-4656-BDD8-5B4A2FB76E7B}" type="presParOf" srcId="{09A8BB00-43FC-4A10-9846-C054A46728D2}" destId="{77416502-0C6C-4B60-9857-E812FBD02D5E}" srcOrd="10" destOrd="0" presId="urn:microsoft.com/office/officeart/2005/8/layout/hProcess9"/>
    <dgm:cxn modelId="{391FFF08-E1E9-481D-99FD-C0687280DBAC}" type="presParOf" srcId="{09A8BB00-43FC-4A10-9846-C054A46728D2}" destId="{71823248-EC5E-47C5-ACEA-0CAE9E9E7F7E}" srcOrd="11" destOrd="0" presId="urn:microsoft.com/office/officeart/2005/8/layout/hProcess9"/>
    <dgm:cxn modelId="{4AB13FF4-4575-45E2-85FF-420EF1B4B450}" type="presParOf" srcId="{09A8BB00-43FC-4A10-9846-C054A46728D2}" destId="{C2E2D24F-B1F8-4040-8E31-F9A047336B44}" srcOrd="1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074BA6-3DBE-4239-8F93-4C797EB64CA6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B4B06A9-F710-4029-B94C-439112DE62E4}">
      <dgm:prSet phldrT="[Текст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НОО</a:t>
          </a:r>
          <a:endParaRPr lang="ru-RU" dirty="0"/>
        </a:p>
      </dgm:t>
    </dgm:pt>
    <dgm:pt modelId="{F333A451-C58C-41FC-88AC-DB2A3AEC0B85}" type="parTrans" cxnId="{22AB25C9-07AB-4B7B-9161-780186E73E9F}">
      <dgm:prSet/>
      <dgm:spPr/>
      <dgm:t>
        <a:bodyPr/>
        <a:lstStyle/>
        <a:p>
          <a:endParaRPr lang="ru-RU"/>
        </a:p>
      </dgm:t>
    </dgm:pt>
    <dgm:pt modelId="{4FA6B9F6-2110-4E1A-A4DB-1C3BCF581B19}" type="sibTrans" cxnId="{22AB25C9-07AB-4B7B-9161-780186E73E9F}">
      <dgm:prSet/>
      <dgm:spPr/>
      <dgm:t>
        <a:bodyPr/>
        <a:lstStyle/>
        <a:p>
          <a:endParaRPr lang="ru-RU"/>
        </a:p>
      </dgm:t>
    </dgm:pt>
    <dgm:pt modelId="{64D18EB3-B81A-4FF8-ABB6-9B74341D60CE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Наличие аккредитации</a:t>
          </a:r>
          <a:endParaRPr lang="ru-RU" b="1" dirty="0">
            <a:solidFill>
              <a:schemeClr val="tx1"/>
            </a:solidFill>
          </a:endParaRPr>
        </a:p>
      </dgm:t>
    </dgm:pt>
    <dgm:pt modelId="{3DF48699-309F-4CB0-82AD-3ED10FE11ADE}" type="parTrans" cxnId="{38636272-4708-40EA-ABED-B87252FB12DA}">
      <dgm:prSet/>
      <dgm:spPr/>
      <dgm:t>
        <a:bodyPr/>
        <a:lstStyle/>
        <a:p>
          <a:endParaRPr lang="ru-RU"/>
        </a:p>
      </dgm:t>
    </dgm:pt>
    <dgm:pt modelId="{23465C5D-50BF-4F1F-8E1C-B1EAE48A11B2}" type="sibTrans" cxnId="{38636272-4708-40EA-ABED-B87252FB12DA}">
      <dgm:prSet/>
      <dgm:spPr/>
      <dgm:t>
        <a:bodyPr/>
        <a:lstStyle/>
        <a:p>
          <a:endParaRPr lang="ru-RU"/>
        </a:p>
      </dgm:t>
    </dgm:pt>
    <dgm:pt modelId="{71C249E9-04DD-4560-8190-E643EFDC2F0C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Наличие контингента</a:t>
          </a:r>
          <a:endParaRPr lang="ru-RU" b="1" dirty="0">
            <a:solidFill>
              <a:schemeClr val="tx1"/>
            </a:solidFill>
          </a:endParaRPr>
        </a:p>
      </dgm:t>
    </dgm:pt>
    <dgm:pt modelId="{298828F4-5DFB-4443-84E2-9B06746BB7AC}" type="parTrans" cxnId="{B2317ACF-B8A0-4827-9B5A-841C36842A0F}">
      <dgm:prSet/>
      <dgm:spPr/>
      <dgm:t>
        <a:bodyPr/>
        <a:lstStyle/>
        <a:p>
          <a:endParaRPr lang="ru-RU"/>
        </a:p>
      </dgm:t>
    </dgm:pt>
    <dgm:pt modelId="{DD639EEA-6F10-4206-AFB5-B7FDD055C811}" type="sibTrans" cxnId="{B2317ACF-B8A0-4827-9B5A-841C36842A0F}">
      <dgm:prSet/>
      <dgm:spPr/>
      <dgm:t>
        <a:bodyPr/>
        <a:lstStyle/>
        <a:p>
          <a:endParaRPr lang="ru-RU"/>
        </a:p>
      </dgm:t>
    </dgm:pt>
    <dgm:pt modelId="{F80475AD-0836-4A0B-AD84-6C0F3C1C70CD}">
      <dgm:prSet phldrT="[Текст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ООО</a:t>
          </a:r>
          <a:endParaRPr lang="ru-RU" dirty="0"/>
        </a:p>
      </dgm:t>
    </dgm:pt>
    <dgm:pt modelId="{C9B5B3C9-237D-470B-9AF7-F7D94827A9F1}" type="parTrans" cxnId="{BAA231E6-B154-4F86-B46C-11637189D728}">
      <dgm:prSet/>
      <dgm:spPr/>
      <dgm:t>
        <a:bodyPr/>
        <a:lstStyle/>
        <a:p>
          <a:endParaRPr lang="ru-RU"/>
        </a:p>
      </dgm:t>
    </dgm:pt>
    <dgm:pt modelId="{DA93304A-B5A8-4F73-84E1-062A5B6DF670}" type="sibTrans" cxnId="{BAA231E6-B154-4F86-B46C-11637189D728}">
      <dgm:prSet/>
      <dgm:spPr/>
      <dgm:t>
        <a:bodyPr/>
        <a:lstStyle/>
        <a:p>
          <a:endParaRPr lang="ru-RU"/>
        </a:p>
      </dgm:t>
    </dgm:pt>
    <dgm:pt modelId="{5BDF90D6-FDAC-4ACA-8351-8258F298B54F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Наличие аккредитации</a:t>
          </a:r>
          <a:endParaRPr lang="ru-RU" dirty="0"/>
        </a:p>
      </dgm:t>
    </dgm:pt>
    <dgm:pt modelId="{4EA86B5D-0880-4EA8-A1A9-D03198F3C0FD}" type="parTrans" cxnId="{CBE71854-FC37-4576-89DE-8D7784B2D5D8}">
      <dgm:prSet/>
      <dgm:spPr/>
      <dgm:t>
        <a:bodyPr/>
        <a:lstStyle/>
        <a:p>
          <a:endParaRPr lang="ru-RU"/>
        </a:p>
      </dgm:t>
    </dgm:pt>
    <dgm:pt modelId="{2E5BEE30-D679-471F-BCE4-187E8F439186}" type="sibTrans" cxnId="{CBE71854-FC37-4576-89DE-8D7784B2D5D8}">
      <dgm:prSet/>
      <dgm:spPr/>
      <dgm:t>
        <a:bodyPr/>
        <a:lstStyle/>
        <a:p>
          <a:endParaRPr lang="ru-RU"/>
        </a:p>
      </dgm:t>
    </dgm:pt>
    <dgm:pt modelId="{62EC9E9E-E9F9-46C9-BF01-462B31B2E734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Наличие контингента</a:t>
          </a:r>
          <a:endParaRPr lang="ru-RU" dirty="0"/>
        </a:p>
      </dgm:t>
    </dgm:pt>
    <dgm:pt modelId="{5D8226EA-FE63-4198-BB95-09821C7E7816}" type="parTrans" cxnId="{994A28D5-60DB-43BA-BA0D-5C55E16E600A}">
      <dgm:prSet/>
      <dgm:spPr/>
      <dgm:t>
        <a:bodyPr/>
        <a:lstStyle/>
        <a:p>
          <a:endParaRPr lang="ru-RU"/>
        </a:p>
      </dgm:t>
    </dgm:pt>
    <dgm:pt modelId="{FAAEF6E3-A9BE-42FD-AE5D-60820CBE03BA}" type="sibTrans" cxnId="{994A28D5-60DB-43BA-BA0D-5C55E16E600A}">
      <dgm:prSet/>
      <dgm:spPr/>
      <dgm:t>
        <a:bodyPr/>
        <a:lstStyle/>
        <a:p>
          <a:endParaRPr lang="ru-RU"/>
        </a:p>
      </dgm:t>
    </dgm:pt>
    <dgm:pt modelId="{C43BD2DD-7752-4A2F-BB10-CC24D57A4883}">
      <dgm:prSet phldrT="[Текст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err="1" smtClean="0"/>
            <a:t>соо</a:t>
          </a:r>
          <a:endParaRPr lang="ru-RU" dirty="0"/>
        </a:p>
      </dgm:t>
    </dgm:pt>
    <dgm:pt modelId="{F6718C4D-68D0-4A3E-9BB6-41179A8A7C2E}" type="parTrans" cxnId="{4939589B-FE36-4E55-A623-84A62DBBEF4F}">
      <dgm:prSet/>
      <dgm:spPr/>
      <dgm:t>
        <a:bodyPr/>
        <a:lstStyle/>
        <a:p>
          <a:endParaRPr lang="ru-RU"/>
        </a:p>
      </dgm:t>
    </dgm:pt>
    <dgm:pt modelId="{5D3A2B5A-8330-482C-A4FE-F4DEAD71BA64}" type="sibTrans" cxnId="{4939589B-FE36-4E55-A623-84A62DBBEF4F}">
      <dgm:prSet/>
      <dgm:spPr/>
      <dgm:t>
        <a:bodyPr/>
        <a:lstStyle/>
        <a:p>
          <a:endParaRPr lang="ru-RU"/>
        </a:p>
      </dgm:t>
    </dgm:pt>
    <dgm:pt modelId="{69DE9719-F549-4174-B484-7A27E3691FCC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Наличие аккредитации</a:t>
          </a:r>
          <a:endParaRPr lang="ru-RU" dirty="0"/>
        </a:p>
      </dgm:t>
    </dgm:pt>
    <dgm:pt modelId="{26EB72CE-F805-4567-B4FC-22EF75AF0D41}" type="parTrans" cxnId="{3D22B310-F205-41D2-81E8-10B094EC728C}">
      <dgm:prSet/>
      <dgm:spPr/>
      <dgm:t>
        <a:bodyPr/>
        <a:lstStyle/>
        <a:p>
          <a:endParaRPr lang="ru-RU"/>
        </a:p>
      </dgm:t>
    </dgm:pt>
    <dgm:pt modelId="{D00F58A5-7F16-4598-9974-1D8C00439B8F}" type="sibTrans" cxnId="{3D22B310-F205-41D2-81E8-10B094EC728C}">
      <dgm:prSet/>
      <dgm:spPr/>
      <dgm:t>
        <a:bodyPr/>
        <a:lstStyle/>
        <a:p>
          <a:endParaRPr lang="ru-RU"/>
        </a:p>
      </dgm:t>
    </dgm:pt>
    <dgm:pt modelId="{B84AB26D-84DF-470B-A24A-42C421AB22B6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Наличие контингента</a:t>
          </a:r>
          <a:endParaRPr lang="ru-RU" dirty="0"/>
        </a:p>
      </dgm:t>
    </dgm:pt>
    <dgm:pt modelId="{86D5BA4C-A2D1-42D4-BA5E-12282C5EAA2F}" type="parTrans" cxnId="{B73DC35A-D735-4844-AAA8-82098CB064A1}">
      <dgm:prSet/>
      <dgm:spPr/>
      <dgm:t>
        <a:bodyPr/>
        <a:lstStyle/>
        <a:p>
          <a:endParaRPr lang="ru-RU"/>
        </a:p>
      </dgm:t>
    </dgm:pt>
    <dgm:pt modelId="{7E2F2B7E-643D-47A2-B9D5-D7F964D5B6D4}" type="sibTrans" cxnId="{B73DC35A-D735-4844-AAA8-82098CB064A1}">
      <dgm:prSet/>
      <dgm:spPr/>
      <dgm:t>
        <a:bodyPr/>
        <a:lstStyle/>
        <a:p>
          <a:endParaRPr lang="ru-RU"/>
        </a:p>
      </dgm:t>
    </dgm:pt>
    <dgm:pt modelId="{259DA9DC-3A29-497B-A398-9AB37795B55D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Выпуск 2022</a:t>
          </a:r>
          <a:endParaRPr lang="ru-RU" b="1" dirty="0">
            <a:solidFill>
              <a:schemeClr val="tx1"/>
            </a:solidFill>
          </a:endParaRPr>
        </a:p>
      </dgm:t>
    </dgm:pt>
    <dgm:pt modelId="{F9CCBE6A-BE03-429D-B81A-B27FFD6E19C4}" type="parTrans" cxnId="{22F879E1-6352-4D60-A286-8EEAE5D09597}">
      <dgm:prSet/>
      <dgm:spPr/>
      <dgm:t>
        <a:bodyPr/>
        <a:lstStyle/>
        <a:p>
          <a:endParaRPr lang="ru-RU"/>
        </a:p>
      </dgm:t>
    </dgm:pt>
    <dgm:pt modelId="{840DFFFA-0042-49C6-9DD6-8F74728236D6}" type="sibTrans" cxnId="{22F879E1-6352-4D60-A286-8EEAE5D09597}">
      <dgm:prSet/>
      <dgm:spPr/>
      <dgm:t>
        <a:bodyPr/>
        <a:lstStyle/>
        <a:p>
          <a:endParaRPr lang="ru-RU"/>
        </a:p>
      </dgm:t>
    </dgm:pt>
    <dgm:pt modelId="{C5C23DBE-4922-477F-A6D1-BBB812396660}">
      <dgm:prSet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Выпуск 2022</a:t>
          </a:r>
          <a:endParaRPr lang="ru-RU" b="1" dirty="0">
            <a:solidFill>
              <a:schemeClr val="tx1"/>
            </a:solidFill>
          </a:endParaRPr>
        </a:p>
      </dgm:t>
    </dgm:pt>
    <dgm:pt modelId="{A2BC0D0A-9894-490E-8B3D-4AF98793990C}" type="parTrans" cxnId="{E117CED3-CB6E-4E7A-8BCF-07C3C8147C34}">
      <dgm:prSet/>
      <dgm:spPr/>
      <dgm:t>
        <a:bodyPr/>
        <a:lstStyle/>
        <a:p>
          <a:endParaRPr lang="ru-RU"/>
        </a:p>
      </dgm:t>
    </dgm:pt>
    <dgm:pt modelId="{F3707711-ED01-461F-9544-EB3B6131BAB9}" type="sibTrans" cxnId="{E117CED3-CB6E-4E7A-8BCF-07C3C8147C34}">
      <dgm:prSet/>
      <dgm:spPr/>
      <dgm:t>
        <a:bodyPr/>
        <a:lstStyle/>
        <a:p>
          <a:endParaRPr lang="ru-RU"/>
        </a:p>
      </dgm:t>
    </dgm:pt>
    <dgm:pt modelId="{31ACA1EB-52D8-48C2-9E12-6111C5480F15}">
      <dgm:prSet/>
      <dgm:spPr/>
      <dgm:t>
        <a:bodyPr/>
        <a:lstStyle/>
        <a:p>
          <a:r>
            <a:rPr lang="ru-RU" b="1" smtClean="0">
              <a:solidFill>
                <a:schemeClr val="tx1"/>
              </a:solidFill>
            </a:rPr>
            <a:t>Выпуск 2022</a:t>
          </a:r>
          <a:endParaRPr lang="ru-RU" b="1" dirty="0">
            <a:solidFill>
              <a:schemeClr val="tx1"/>
            </a:solidFill>
          </a:endParaRPr>
        </a:p>
      </dgm:t>
    </dgm:pt>
    <dgm:pt modelId="{1617F037-90DC-43A1-AD69-4C177A0D30E3}" type="parTrans" cxnId="{A9A7A566-A3FB-4380-BA85-3FC305BE5087}">
      <dgm:prSet/>
      <dgm:spPr/>
      <dgm:t>
        <a:bodyPr/>
        <a:lstStyle/>
        <a:p>
          <a:endParaRPr lang="ru-RU"/>
        </a:p>
      </dgm:t>
    </dgm:pt>
    <dgm:pt modelId="{542443CA-1658-4ECA-9F42-9C6271558040}" type="sibTrans" cxnId="{A9A7A566-A3FB-4380-BA85-3FC305BE5087}">
      <dgm:prSet/>
      <dgm:spPr/>
      <dgm:t>
        <a:bodyPr/>
        <a:lstStyle/>
        <a:p>
          <a:endParaRPr lang="ru-RU"/>
        </a:p>
      </dgm:t>
    </dgm:pt>
    <dgm:pt modelId="{344A78D2-49B8-4266-853A-0D0B075FE3F1}" type="pres">
      <dgm:prSet presAssocID="{43074BA6-3DBE-4239-8F93-4C797EB64CA6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B3A11E2-5BCE-4696-BF71-570E713EFF7B}" type="pres">
      <dgm:prSet presAssocID="{EB4B06A9-F710-4029-B94C-439112DE62E4}" presName="compNode" presStyleCnt="0"/>
      <dgm:spPr/>
    </dgm:pt>
    <dgm:pt modelId="{08B6E4B8-E712-4008-AFF6-1F742E1D6BA7}" type="pres">
      <dgm:prSet presAssocID="{EB4B06A9-F710-4029-B94C-439112DE62E4}" presName="aNode" presStyleLbl="bgShp" presStyleIdx="0" presStyleCnt="3"/>
      <dgm:spPr/>
      <dgm:t>
        <a:bodyPr/>
        <a:lstStyle/>
        <a:p>
          <a:endParaRPr lang="ru-RU"/>
        </a:p>
      </dgm:t>
    </dgm:pt>
    <dgm:pt modelId="{81E33F06-B0B0-4508-B4FF-2FF1CD1906A8}" type="pres">
      <dgm:prSet presAssocID="{EB4B06A9-F710-4029-B94C-439112DE62E4}" presName="textNode" presStyleLbl="bgShp" presStyleIdx="0" presStyleCnt="3"/>
      <dgm:spPr/>
      <dgm:t>
        <a:bodyPr/>
        <a:lstStyle/>
        <a:p>
          <a:endParaRPr lang="ru-RU"/>
        </a:p>
      </dgm:t>
    </dgm:pt>
    <dgm:pt modelId="{54EAF5FA-7ABA-4EC7-A31B-FE8614FC3CD2}" type="pres">
      <dgm:prSet presAssocID="{EB4B06A9-F710-4029-B94C-439112DE62E4}" presName="compChildNode" presStyleCnt="0"/>
      <dgm:spPr/>
    </dgm:pt>
    <dgm:pt modelId="{4CAF179A-C7B8-41B8-B5CD-5C910E1B835E}" type="pres">
      <dgm:prSet presAssocID="{EB4B06A9-F710-4029-B94C-439112DE62E4}" presName="theInnerList" presStyleCnt="0"/>
      <dgm:spPr/>
    </dgm:pt>
    <dgm:pt modelId="{B9BD88D4-BD60-4B02-B492-D997B61FF256}" type="pres">
      <dgm:prSet presAssocID="{64D18EB3-B81A-4FF8-ABB6-9B74341D60CE}" presName="child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762E6-984A-46DC-958B-1415B936D0A3}" type="pres">
      <dgm:prSet presAssocID="{64D18EB3-B81A-4FF8-ABB6-9B74341D60CE}" presName="aSpace2" presStyleCnt="0"/>
      <dgm:spPr/>
    </dgm:pt>
    <dgm:pt modelId="{AFC00673-D3B2-4FD2-AB4C-91869A2E1E72}" type="pres">
      <dgm:prSet presAssocID="{71C249E9-04DD-4560-8190-E643EFDC2F0C}" presName="child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5075AD-3356-48EF-833B-3DF7FCF51F47}" type="pres">
      <dgm:prSet presAssocID="{71C249E9-04DD-4560-8190-E643EFDC2F0C}" presName="aSpace2" presStyleCnt="0"/>
      <dgm:spPr/>
    </dgm:pt>
    <dgm:pt modelId="{0C7FBAB8-6891-4F5A-9C02-E46C3EADAE8C}" type="pres">
      <dgm:prSet presAssocID="{259DA9DC-3A29-497B-A398-9AB37795B55D}" presName="childNode" presStyleLbl="node1" presStyleIdx="2" presStyleCnt="9" custLinFactNeighborX="-6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757650-040C-4AD2-A818-B60FF2A31541}" type="pres">
      <dgm:prSet presAssocID="{EB4B06A9-F710-4029-B94C-439112DE62E4}" presName="aSpace" presStyleCnt="0"/>
      <dgm:spPr/>
    </dgm:pt>
    <dgm:pt modelId="{1855C95B-C532-4F2F-A689-6B3909C473C7}" type="pres">
      <dgm:prSet presAssocID="{F80475AD-0836-4A0B-AD84-6C0F3C1C70CD}" presName="compNode" presStyleCnt="0"/>
      <dgm:spPr/>
    </dgm:pt>
    <dgm:pt modelId="{D4C18ADA-7FAF-4074-8F27-21702F79E02A}" type="pres">
      <dgm:prSet presAssocID="{F80475AD-0836-4A0B-AD84-6C0F3C1C70CD}" presName="aNode" presStyleLbl="bgShp" presStyleIdx="1" presStyleCnt="3"/>
      <dgm:spPr/>
      <dgm:t>
        <a:bodyPr/>
        <a:lstStyle/>
        <a:p>
          <a:endParaRPr lang="ru-RU"/>
        </a:p>
      </dgm:t>
    </dgm:pt>
    <dgm:pt modelId="{A782A4B7-23C6-4B28-99AD-A7F8D17FE142}" type="pres">
      <dgm:prSet presAssocID="{F80475AD-0836-4A0B-AD84-6C0F3C1C70CD}" presName="textNode" presStyleLbl="bgShp" presStyleIdx="1" presStyleCnt="3"/>
      <dgm:spPr/>
      <dgm:t>
        <a:bodyPr/>
        <a:lstStyle/>
        <a:p>
          <a:endParaRPr lang="ru-RU"/>
        </a:p>
      </dgm:t>
    </dgm:pt>
    <dgm:pt modelId="{0192F6B9-F0AC-41D1-B309-F14FE1FFD905}" type="pres">
      <dgm:prSet presAssocID="{F80475AD-0836-4A0B-AD84-6C0F3C1C70CD}" presName="compChildNode" presStyleCnt="0"/>
      <dgm:spPr/>
    </dgm:pt>
    <dgm:pt modelId="{58854EE8-4A2C-4D47-88E7-A7FE02734EDF}" type="pres">
      <dgm:prSet presAssocID="{F80475AD-0836-4A0B-AD84-6C0F3C1C70CD}" presName="theInnerList" presStyleCnt="0"/>
      <dgm:spPr/>
    </dgm:pt>
    <dgm:pt modelId="{FCD2E094-4B2C-4254-A1BA-6BC4E2B41CCC}" type="pres">
      <dgm:prSet presAssocID="{5BDF90D6-FDAC-4ACA-8351-8258F298B54F}" presName="child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E850B0-C1CE-44DA-933B-1162A0CDF68C}" type="pres">
      <dgm:prSet presAssocID="{5BDF90D6-FDAC-4ACA-8351-8258F298B54F}" presName="aSpace2" presStyleCnt="0"/>
      <dgm:spPr/>
    </dgm:pt>
    <dgm:pt modelId="{951FC20E-B136-4F9C-B841-3F6AB2F20775}" type="pres">
      <dgm:prSet presAssocID="{62EC9E9E-E9F9-46C9-BF01-462B31B2E734}" presName="child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EC1FD9-F9B8-473E-B805-C7CDFB8701D2}" type="pres">
      <dgm:prSet presAssocID="{62EC9E9E-E9F9-46C9-BF01-462B31B2E734}" presName="aSpace2" presStyleCnt="0"/>
      <dgm:spPr/>
    </dgm:pt>
    <dgm:pt modelId="{A22030CF-C745-491F-80AB-9CABB513F676}" type="pres">
      <dgm:prSet presAssocID="{C5C23DBE-4922-477F-A6D1-BBB812396660}" presName="child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1AF90A-5246-4A66-92A7-2C12F8EC18E3}" type="pres">
      <dgm:prSet presAssocID="{F80475AD-0836-4A0B-AD84-6C0F3C1C70CD}" presName="aSpace" presStyleCnt="0"/>
      <dgm:spPr/>
    </dgm:pt>
    <dgm:pt modelId="{76856833-EB2E-4CFD-8E30-BAFF0E8B8D4B}" type="pres">
      <dgm:prSet presAssocID="{C43BD2DD-7752-4A2F-BB10-CC24D57A4883}" presName="compNode" presStyleCnt="0"/>
      <dgm:spPr/>
    </dgm:pt>
    <dgm:pt modelId="{857FA3A8-C6CB-4DE9-89C7-B7C70E2E6E75}" type="pres">
      <dgm:prSet presAssocID="{C43BD2DD-7752-4A2F-BB10-CC24D57A4883}" presName="aNode" presStyleLbl="bgShp" presStyleIdx="2" presStyleCnt="3"/>
      <dgm:spPr/>
      <dgm:t>
        <a:bodyPr/>
        <a:lstStyle/>
        <a:p>
          <a:endParaRPr lang="ru-RU"/>
        </a:p>
      </dgm:t>
    </dgm:pt>
    <dgm:pt modelId="{4622AA1F-518B-4526-B7D5-A21F58ED2426}" type="pres">
      <dgm:prSet presAssocID="{C43BD2DD-7752-4A2F-BB10-CC24D57A4883}" presName="textNode" presStyleLbl="bgShp" presStyleIdx="2" presStyleCnt="3"/>
      <dgm:spPr/>
      <dgm:t>
        <a:bodyPr/>
        <a:lstStyle/>
        <a:p>
          <a:endParaRPr lang="ru-RU"/>
        </a:p>
      </dgm:t>
    </dgm:pt>
    <dgm:pt modelId="{56BE78F7-ED17-4AF7-8F2D-95AE86CAE8E3}" type="pres">
      <dgm:prSet presAssocID="{C43BD2DD-7752-4A2F-BB10-CC24D57A4883}" presName="compChildNode" presStyleCnt="0"/>
      <dgm:spPr/>
    </dgm:pt>
    <dgm:pt modelId="{07AC49DE-FB28-4518-A010-5807379085E4}" type="pres">
      <dgm:prSet presAssocID="{C43BD2DD-7752-4A2F-BB10-CC24D57A4883}" presName="theInnerList" presStyleCnt="0"/>
      <dgm:spPr/>
    </dgm:pt>
    <dgm:pt modelId="{FD0FEC17-8400-4C29-9838-6A66C3946421}" type="pres">
      <dgm:prSet presAssocID="{69DE9719-F549-4174-B484-7A27E3691FCC}" presName="child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DDFEE7-E2F4-4905-AF47-78D5295288DC}" type="pres">
      <dgm:prSet presAssocID="{69DE9719-F549-4174-B484-7A27E3691FCC}" presName="aSpace2" presStyleCnt="0"/>
      <dgm:spPr/>
    </dgm:pt>
    <dgm:pt modelId="{AE4BF3A8-8A8F-4C2D-8B65-79F8E6632FAE}" type="pres">
      <dgm:prSet presAssocID="{B84AB26D-84DF-470B-A24A-42C421AB22B6}" presName="child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2D3EC0-ED0D-447F-B349-42578BC7E4C4}" type="pres">
      <dgm:prSet presAssocID="{B84AB26D-84DF-470B-A24A-42C421AB22B6}" presName="aSpace2" presStyleCnt="0"/>
      <dgm:spPr/>
    </dgm:pt>
    <dgm:pt modelId="{A66EC558-1DBB-4027-B604-BF17464540BA}" type="pres">
      <dgm:prSet presAssocID="{31ACA1EB-52D8-48C2-9E12-6111C5480F15}" presName="child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75FE1FF-41F0-40B6-B5A3-FC6E0B66BF46}" type="presOf" srcId="{F80475AD-0836-4A0B-AD84-6C0F3C1C70CD}" destId="{D4C18ADA-7FAF-4074-8F27-21702F79E02A}" srcOrd="0" destOrd="0" presId="urn:microsoft.com/office/officeart/2005/8/layout/lProcess2"/>
    <dgm:cxn modelId="{04D0F9EF-F54B-43E4-916E-CEBD890CB392}" type="presOf" srcId="{69DE9719-F549-4174-B484-7A27E3691FCC}" destId="{FD0FEC17-8400-4C29-9838-6A66C3946421}" srcOrd="0" destOrd="0" presId="urn:microsoft.com/office/officeart/2005/8/layout/lProcess2"/>
    <dgm:cxn modelId="{22AB25C9-07AB-4B7B-9161-780186E73E9F}" srcId="{43074BA6-3DBE-4239-8F93-4C797EB64CA6}" destId="{EB4B06A9-F710-4029-B94C-439112DE62E4}" srcOrd="0" destOrd="0" parTransId="{F333A451-C58C-41FC-88AC-DB2A3AEC0B85}" sibTransId="{4FA6B9F6-2110-4E1A-A4DB-1C3BCF581B19}"/>
    <dgm:cxn modelId="{5BD4A590-C024-42B7-B63E-6DBCA2477880}" type="presOf" srcId="{C43BD2DD-7752-4A2F-BB10-CC24D57A4883}" destId="{4622AA1F-518B-4526-B7D5-A21F58ED2426}" srcOrd="1" destOrd="0" presId="urn:microsoft.com/office/officeart/2005/8/layout/lProcess2"/>
    <dgm:cxn modelId="{47ED5EEC-ED57-4D9F-91B0-7A9FD69D5A4C}" type="presOf" srcId="{C5C23DBE-4922-477F-A6D1-BBB812396660}" destId="{A22030CF-C745-491F-80AB-9CABB513F676}" srcOrd="0" destOrd="0" presId="urn:microsoft.com/office/officeart/2005/8/layout/lProcess2"/>
    <dgm:cxn modelId="{B2317ACF-B8A0-4827-9B5A-841C36842A0F}" srcId="{EB4B06A9-F710-4029-B94C-439112DE62E4}" destId="{71C249E9-04DD-4560-8190-E643EFDC2F0C}" srcOrd="1" destOrd="0" parTransId="{298828F4-5DFB-4443-84E2-9B06746BB7AC}" sibTransId="{DD639EEA-6F10-4206-AFB5-B7FDD055C811}"/>
    <dgm:cxn modelId="{CBE71854-FC37-4576-89DE-8D7784B2D5D8}" srcId="{F80475AD-0836-4A0B-AD84-6C0F3C1C70CD}" destId="{5BDF90D6-FDAC-4ACA-8351-8258F298B54F}" srcOrd="0" destOrd="0" parTransId="{4EA86B5D-0880-4EA8-A1A9-D03198F3C0FD}" sibTransId="{2E5BEE30-D679-471F-BCE4-187E8F439186}"/>
    <dgm:cxn modelId="{994A28D5-60DB-43BA-BA0D-5C55E16E600A}" srcId="{F80475AD-0836-4A0B-AD84-6C0F3C1C70CD}" destId="{62EC9E9E-E9F9-46C9-BF01-462B31B2E734}" srcOrd="1" destOrd="0" parTransId="{5D8226EA-FE63-4198-BB95-09821C7E7816}" sibTransId="{FAAEF6E3-A9BE-42FD-AE5D-60820CBE03BA}"/>
    <dgm:cxn modelId="{C2694721-A3E5-42EF-B269-98F7473E82C8}" type="presOf" srcId="{43074BA6-3DBE-4239-8F93-4C797EB64CA6}" destId="{344A78D2-49B8-4266-853A-0D0B075FE3F1}" srcOrd="0" destOrd="0" presId="urn:microsoft.com/office/officeart/2005/8/layout/lProcess2"/>
    <dgm:cxn modelId="{19E8FDD1-3852-4B47-8D70-6F3963BCC671}" type="presOf" srcId="{71C249E9-04DD-4560-8190-E643EFDC2F0C}" destId="{AFC00673-D3B2-4FD2-AB4C-91869A2E1E72}" srcOrd="0" destOrd="0" presId="urn:microsoft.com/office/officeart/2005/8/layout/lProcess2"/>
    <dgm:cxn modelId="{D9F3DFC9-8CC0-4B49-A160-DEFA4759C7C7}" type="presOf" srcId="{EB4B06A9-F710-4029-B94C-439112DE62E4}" destId="{08B6E4B8-E712-4008-AFF6-1F742E1D6BA7}" srcOrd="0" destOrd="0" presId="urn:microsoft.com/office/officeart/2005/8/layout/lProcess2"/>
    <dgm:cxn modelId="{B73DC35A-D735-4844-AAA8-82098CB064A1}" srcId="{C43BD2DD-7752-4A2F-BB10-CC24D57A4883}" destId="{B84AB26D-84DF-470B-A24A-42C421AB22B6}" srcOrd="1" destOrd="0" parTransId="{86D5BA4C-A2D1-42D4-BA5E-12282C5EAA2F}" sibTransId="{7E2F2B7E-643D-47A2-B9D5-D7F964D5B6D4}"/>
    <dgm:cxn modelId="{A9A7A566-A3FB-4380-BA85-3FC305BE5087}" srcId="{C43BD2DD-7752-4A2F-BB10-CC24D57A4883}" destId="{31ACA1EB-52D8-48C2-9E12-6111C5480F15}" srcOrd="2" destOrd="0" parTransId="{1617F037-90DC-43A1-AD69-4C177A0D30E3}" sibTransId="{542443CA-1658-4ECA-9F42-9C6271558040}"/>
    <dgm:cxn modelId="{E117CED3-CB6E-4E7A-8BCF-07C3C8147C34}" srcId="{F80475AD-0836-4A0B-AD84-6C0F3C1C70CD}" destId="{C5C23DBE-4922-477F-A6D1-BBB812396660}" srcOrd="2" destOrd="0" parTransId="{A2BC0D0A-9894-490E-8B3D-4AF98793990C}" sibTransId="{F3707711-ED01-461F-9544-EB3B6131BAB9}"/>
    <dgm:cxn modelId="{4939589B-FE36-4E55-A623-84A62DBBEF4F}" srcId="{43074BA6-3DBE-4239-8F93-4C797EB64CA6}" destId="{C43BD2DD-7752-4A2F-BB10-CC24D57A4883}" srcOrd="2" destOrd="0" parTransId="{F6718C4D-68D0-4A3E-9BB6-41179A8A7C2E}" sibTransId="{5D3A2B5A-8330-482C-A4FE-F4DEAD71BA64}"/>
    <dgm:cxn modelId="{0E3FACE9-280A-4AD6-AF8D-1CD80CE4ECAE}" type="presOf" srcId="{64D18EB3-B81A-4FF8-ABB6-9B74341D60CE}" destId="{B9BD88D4-BD60-4B02-B492-D997B61FF256}" srcOrd="0" destOrd="0" presId="urn:microsoft.com/office/officeart/2005/8/layout/lProcess2"/>
    <dgm:cxn modelId="{90263CD5-2BCF-436B-BCFD-60054E7C9045}" type="presOf" srcId="{259DA9DC-3A29-497B-A398-9AB37795B55D}" destId="{0C7FBAB8-6891-4F5A-9C02-E46C3EADAE8C}" srcOrd="0" destOrd="0" presId="urn:microsoft.com/office/officeart/2005/8/layout/lProcess2"/>
    <dgm:cxn modelId="{F725D678-9DFB-4653-B990-926B66867D63}" type="presOf" srcId="{B84AB26D-84DF-470B-A24A-42C421AB22B6}" destId="{AE4BF3A8-8A8F-4C2D-8B65-79F8E6632FAE}" srcOrd="0" destOrd="0" presId="urn:microsoft.com/office/officeart/2005/8/layout/lProcess2"/>
    <dgm:cxn modelId="{F1EAB93E-D353-4C9C-BFB7-66E31534E0DF}" type="presOf" srcId="{F80475AD-0836-4A0B-AD84-6C0F3C1C70CD}" destId="{A782A4B7-23C6-4B28-99AD-A7F8D17FE142}" srcOrd="1" destOrd="0" presId="urn:microsoft.com/office/officeart/2005/8/layout/lProcess2"/>
    <dgm:cxn modelId="{F19DEFAD-4A96-4ED7-85A3-ED7BEB517DE7}" type="presOf" srcId="{EB4B06A9-F710-4029-B94C-439112DE62E4}" destId="{81E33F06-B0B0-4508-B4FF-2FF1CD1906A8}" srcOrd="1" destOrd="0" presId="urn:microsoft.com/office/officeart/2005/8/layout/lProcess2"/>
    <dgm:cxn modelId="{22F879E1-6352-4D60-A286-8EEAE5D09597}" srcId="{EB4B06A9-F710-4029-B94C-439112DE62E4}" destId="{259DA9DC-3A29-497B-A398-9AB37795B55D}" srcOrd="2" destOrd="0" parTransId="{F9CCBE6A-BE03-429D-B81A-B27FFD6E19C4}" sibTransId="{840DFFFA-0042-49C6-9DD6-8F74728236D6}"/>
    <dgm:cxn modelId="{BAA231E6-B154-4F86-B46C-11637189D728}" srcId="{43074BA6-3DBE-4239-8F93-4C797EB64CA6}" destId="{F80475AD-0836-4A0B-AD84-6C0F3C1C70CD}" srcOrd="1" destOrd="0" parTransId="{C9B5B3C9-237D-470B-9AF7-F7D94827A9F1}" sibTransId="{DA93304A-B5A8-4F73-84E1-062A5B6DF670}"/>
    <dgm:cxn modelId="{67E4DAD2-1566-49D0-8D6C-EF17ED3548D1}" type="presOf" srcId="{62EC9E9E-E9F9-46C9-BF01-462B31B2E734}" destId="{951FC20E-B136-4F9C-B841-3F6AB2F20775}" srcOrd="0" destOrd="0" presId="urn:microsoft.com/office/officeart/2005/8/layout/lProcess2"/>
    <dgm:cxn modelId="{E419861A-A8B1-4DB8-9E9B-5FD6F30B1331}" type="presOf" srcId="{5BDF90D6-FDAC-4ACA-8351-8258F298B54F}" destId="{FCD2E094-4B2C-4254-A1BA-6BC4E2B41CCC}" srcOrd="0" destOrd="0" presId="urn:microsoft.com/office/officeart/2005/8/layout/lProcess2"/>
    <dgm:cxn modelId="{38636272-4708-40EA-ABED-B87252FB12DA}" srcId="{EB4B06A9-F710-4029-B94C-439112DE62E4}" destId="{64D18EB3-B81A-4FF8-ABB6-9B74341D60CE}" srcOrd="0" destOrd="0" parTransId="{3DF48699-309F-4CB0-82AD-3ED10FE11ADE}" sibTransId="{23465C5D-50BF-4F1F-8E1C-B1EAE48A11B2}"/>
    <dgm:cxn modelId="{A2316325-7003-42D9-BE00-07EAE6DAEA4D}" type="presOf" srcId="{C43BD2DD-7752-4A2F-BB10-CC24D57A4883}" destId="{857FA3A8-C6CB-4DE9-89C7-B7C70E2E6E75}" srcOrd="0" destOrd="0" presId="urn:microsoft.com/office/officeart/2005/8/layout/lProcess2"/>
    <dgm:cxn modelId="{3D22B310-F205-41D2-81E8-10B094EC728C}" srcId="{C43BD2DD-7752-4A2F-BB10-CC24D57A4883}" destId="{69DE9719-F549-4174-B484-7A27E3691FCC}" srcOrd="0" destOrd="0" parTransId="{26EB72CE-F805-4567-B4FC-22EF75AF0D41}" sibTransId="{D00F58A5-7F16-4598-9974-1D8C00439B8F}"/>
    <dgm:cxn modelId="{D44DE15A-E18D-4FB0-8583-2A978FF81BBB}" type="presOf" srcId="{31ACA1EB-52D8-48C2-9E12-6111C5480F15}" destId="{A66EC558-1DBB-4027-B604-BF17464540BA}" srcOrd="0" destOrd="0" presId="urn:microsoft.com/office/officeart/2005/8/layout/lProcess2"/>
    <dgm:cxn modelId="{F7BD2E2A-1D62-4F44-B403-250AED61D30E}" type="presParOf" srcId="{344A78D2-49B8-4266-853A-0D0B075FE3F1}" destId="{8B3A11E2-5BCE-4696-BF71-570E713EFF7B}" srcOrd="0" destOrd="0" presId="urn:microsoft.com/office/officeart/2005/8/layout/lProcess2"/>
    <dgm:cxn modelId="{18828BC0-05D7-496A-A516-91667B9712F3}" type="presParOf" srcId="{8B3A11E2-5BCE-4696-BF71-570E713EFF7B}" destId="{08B6E4B8-E712-4008-AFF6-1F742E1D6BA7}" srcOrd="0" destOrd="0" presId="urn:microsoft.com/office/officeart/2005/8/layout/lProcess2"/>
    <dgm:cxn modelId="{437A3D4E-EA03-4E35-BD61-335C07AB4643}" type="presParOf" srcId="{8B3A11E2-5BCE-4696-BF71-570E713EFF7B}" destId="{81E33F06-B0B0-4508-B4FF-2FF1CD1906A8}" srcOrd="1" destOrd="0" presId="urn:microsoft.com/office/officeart/2005/8/layout/lProcess2"/>
    <dgm:cxn modelId="{CB761A78-2DF1-432F-B180-6C1598ACCDA5}" type="presParOf" srcId="{8B3A11E2-5BCE-4696-BF71-570E713EFF7B}" destId="{54EAF5FA-7ABA-4EC7-A31B-FE8614FC3CD2}" srcOrd="2" destOrd="0" presId="urn:microsoft.com/office/officeart/2005/8/layout/lProcess2"/>
    <dgm:cxn modelId="{F33ECA2B-E62C-4E7C-9032-218D5ACE4592}" type="presParOf" srcId="{54EAF5FA-7ABA-4EC7-A31B-FE8614FC3CD2}" destId="{4CAF179A-C7B8-41B8-B5CD-5C910E1B835E}" srcOrd="0" destOrd="0" presId="urn:microsoft.com/office/officeart/2005/8/layout/lProcess2"/>
    <dgm:cxn modelId="{E462C8B9-9916-4A48-A217-15CDDEE9187E}" type="presParOf" srcId="{4CAF179A-C7B8-41B8-B5CD-5C910E1B835E}" destId="{B9BD88D4-BD60-4B02-B492-D997B61FF256}" srcOrd="0" destOrd="0" presId="urn:microsoft.com/office/officeart/2005/8/layout/lProcess2"/>
    <dgm:cxn modelId="{00663528-00D9-40B5-9A53-4D3E56E8181A}" type="presParOf" srcId="{4CAF179A-C7B8-41B8-B5CD-5C910E1B835E}" destId="{946762E6-984A-46DC-958B-1415B936D0A3}" srcOrd="1" destOrd="0" presId="urn:microsoft.com/office/officeart/2005/8/layout/lProcess2"/>
    <dgm:cxn modelId="{AC4AB236-FBFD-49CD-B793-050AB2E4F60F}" type="presParOf" srcId="{4CAF179A-C7B8-41B8-B5CD-5C910E1B835E}" destId="{AFC00673-D3B2-4FD2-AB4C-91869A2E1E72}" srcOrd="2" destOrd="0" presId="urn:microsoft.com/office/officeart/2005/8/layout/lProcess2"/>
    <dgm:cxn modelId="{A0319A08-31B4-41F2-B0A6-E43123CD13A0}" type="presParOf" srcId="{4CAF179A-C7B8-41B8-B5CD-5C910E1B835E}" destId="{9A5075AD-3356-48EF-833B-3DF7FCF51F47}" srcOrd="3" destOrd="0" presId="urn:microsoft.com/office/officeart/2005/8/layout/lProcess2"/>
    <dgm:cxn modelId="{E3BB7C2E-A5F4-48E1-94F5-C50958637714}" type="presParOf" srcId="{4CAF179A-C7B8-41B8-B5CD-5C910E1B835E}" destId="{0C7FBAB8-6891-4F5A-9C02-E46C3EADAE8C}" srcOrd="4" destOrd="0" presId="urn:microsoft.com/office/officeart/2005/8/layout/lProcess2"/>
    <dgm:cxn modelId="{B9D0688D-640D-4658-B17F-A10124EED80A}" type="presParOf" srcId="{344A78D2-49B8-4266-853A-0D0B075FE3F1}" destId="{BD757650-040C-4AD2-A818-B60FF2A31541}" srcOrd="1" destOrd="0" presId="urn:microsoft.com/office/officeart/2005/8/layout/lProcess2"/>
    <dgm:cxn modelId="{DB09B9F1-0517-4A50-9353-74F6E4CD0789}" type="presParOf" srcId="{344A78D2-49B8-4266-853A-0D0B075FE3F1}" destId="{1855C95B-C532-4F2F-A689-6B3909C473C7}" srcOrd="2" destOrd="0" presId="urn:microsoft.com/office/officeart/2005/8/layout/lProcess2"/>
    <dgm:cxn modelId="{A04AC55C-50DF-4A37-820E-B48C2E601AB1}" type="presParOf" srcId="{1855C95B-C532-4F2F-A689-6B3909C473C7}" destId="{D4C18ADA-7FAF-4074-8F27-21702F79E02A}" srcOrd="0" destOrd="0" presId="urn:microsoft.com/office/officeart/2005/8/layout/lProcess2"/>
    <dgm:cxn modelId="{442113DE-44F3-45E9-A65C-86CE5F68672E}" type="presParOf" srcId="{1855C95B-C532-4F2F-A689-6B3909C473C7}" destId="{A782A4B7-23C6-4B28-99AD-A7F8D17FE142}" srcOrd="1" destOrd="0" presId="urn:microsoft.com/office/officeart/2005/8/layout/lProcess2"/>
    <dgm:cxn modelId="{9D70DA4B-F25C-4F4F-9D9A-36AD7B97E567}" type="presParOf" srcId="{1855C95B-C532-4F2F-A689-6B3909C473C7}" destId="{0192F6B9-F0AC-41D1-B309-F14FE1FFD905}" srcOrd="2" destOrd="0" presId="urn:microsoft.com/office/officeart/2005/8/layout/lProcess2"/>
    <dgm:cxn modelId="{0919D0B2-3E59-4DD0-947B-B95F3EBFAE64}" type="presParOf" srcId="{0192F6B9-F0AC-41D1-B309-F14FE1FFD905}" destId="{58854EE8-4A2C-4D47-88E7-A7FE02734EDF}" srcOrd="0" destOrd="0" presId="urn:microsoft.com/office/officeart/2005/8/layout/lProcess2"/>
    <dgm:cxn modelId="{D2FEEDEE-4343-412F-A1FA-D0F3C42303DF}" type="presParOf" srcId="{58854EE8-4A2C-4D47-88E7-A7FE02734EDF}" destId="{FCD2E094-4B2C-4254-A1BA-6BC4E2B41CCC}" srcOrd="0" destOrd="0" presId="urn:microsoft.com/office/officeart/2005/8/layout/lProcess2"/>
    <dgm:cxn modelId="{BC344907-D2F1-452C-A19B-4468825736ED}" type="presParOf" srcId="{58854EE8-4A2C-4D47-88E7-A7FE02734EDF}" destId="{A4E850B0-C1CE-44DA-933B-1162A0CDF68C}" srcOrd="1" destOrd="0" presId="urn:microsoft.com/office/officeart/2005/8/layout/lProcess2"/>
    <dgm:cxn modelId="{257426DA-C5C8-4E5B-AA53-B62900F0400E}" type="presParOf" srcId="{58854EE8-4A2C-4D47-88E7-A7FE02734EDF}" destId="{951FC20E-B136-4F9C-B841-3F6AB2F20775}" srcOrd="2" destOrd="0" presId="urn:microsoft.com/office/officeart/2005/8/layout/lProcess2"/>
    <dgm:cxn modelId="{79A81321-9994-4852-9073-52D75F446961}" type="presParOf" srcId="{58854EE8-4A2C-4D47-88E7-A7FE02734EDF}" destId="{3DEC1FD9-F9B8-473E-B805-C7CDFB8701D2}" srcOrd="3" destOrd="0" presId="urn:microsoft.com/office/officeart/2005/8/layout/lProcess2"/>
    <dgm:cxn modelId="{157FFC35-17B0-40C0-A4FE-C1C6E16D4FBC}" type="presParOf" srcId="{58854EE8-4A2C-4D47-88E7-A7FE02734EDF}" destId="{A22030CF-C745-491F-80AB-9CABB513F676}" srcOrd="4" destOrd="0" presId="urn:microsoft.com/office/officeart/2005/8/layout/lProcess2"/>
    <dgm:cxn modelId="{E43B7268-FA97-4061-8937-8B757C42D1BD}" type="presParOf" srcId="{344A78D2-49B8-4266-853A-0D0B075FE3F1}" destId="{601AF90A-5246-4A66-92A7-2C12F8EC18E3}" srcOrd="3" destOrd="0" presId="urn:microsoft.com/office/officeart/2005/8/layout/lProcess2"/>
    <dgm:cxn modelId="{961F7AAF-9EBE-432E-8F96-B54AAC0E7251}" type="presParOf" srcId="{344A78D2-49B8-4266-853A-0D0B075FE3F1}" destId="{76856833-EB2E-4CFD-8E30-BAFF0E8B8D4B}" srcOrd="4" destOrd="0" presId="urn:microsoft.com/office/officeart/2005/8/layout/lProcess2"/>
    <dgm:cxn modelId="{A29A1F09-2278-4AD3-ACB9-F3F49461585D}" type="presParOf" srcId="{76856833-EB2E-4CFD-8E30-BAFF0E8B8D4B}" destId="{857FA3A8-C6CB-4DE9-89C7-B7C70E2E6E75}" srcOrd="0" destOrd="0" presId="urn:microsoft.com/office/officeart/2005/8/layout/lProcess2"/>
    <dgm:cxn modelId="{9B522FC7-A116-45B4-A895-F0FAF59A0252}" type="presParOf" srcId="{76856833-EB2E-4CFD-8E30-BAFF0E8B8D4B}" destId="{4622AA1F-518B-4526-B7D5-A21F58ED2426}" srcOrd="1" destOrd="0" presId="urn:microsoft.com/office/officeart/2005/8/layout/lProcess2"/>
    <dgm:cxn modelId="{375DEDEF-32B8-4FCC-A4DF-863664E60125}" type="presParOf" srcId="{76856833-EB2E-4CFD-8E30-BAFF0E8B8D4B}" destId="{56BE78F7-ED17-4AF7-8F2D-95AE86CAE8E3}" srcOrd="2" destOrd="0" presId="urn:microsoft.com/office/officeart/2005/8/layout/lProcess2"/>
    <dgm:cxn modelId="{D44594B1-2F1E-4732-946E-AE912D0FBD82}" type="presParOf" srcId="{56BE78F7-ED17-4AF7-8F2D-95AE86CAE8E3}" destId="{07AC49DE-FB28-4518-A010-5807379085E4}" srcOrd="0" destOrd="0" presId="urn:microsoft.com/office/officeart/2005/8/layout/lProcess2"/>
    <dgm:cxn modelId="{17D4BA7B-5064-4C28-A97E-3BCBACB0CB62}" type="presParOf" srcId="{07AC49DE-FB28-4518-A010-5807379085E4}" destId="{FD0FEC17-8400-4C29-9838-6A66C3946421}" srcOrd="0" destOrd="0" presId="urn:microsoft.com/office/officeart/2005/8/layout/lProcess2"/>
    <dgm:cxn modelId="{A707AE8B-42AC-460B-9D2B-8D7DE5B22A44}" type="presParOf" srcId="{07AC49DE-FB28-4518-A010-5807379085E4}" destId="{8EDDFEE7-E2F4-4905-AF47-78D5295288DC}" srcOrd="1" destOrd="0" presId="urn:microsoft.com/office/officeart/2005/8/layout/lProcess2"/>
    <dgm:cxn modelId="{9BC8DEDB-3DD5-431D-BFBF-4CBD5F55E22E}" type="presParOf" srcId="{07AC49DE-FB28-4518-A010-5807379085E4}" destId="{AE4BF3A8-8A8F-4C2D-8B65-79F8E6632FAE}" srcOrd="2" destOrd="0" presId="urn:microsoft.com/office/officeart/2005/8/layout/lProcess2"/>
    <dgm:cxn modelId="{54CC48D7-A970-4CC8-983A-2099E6B9C166}" type="presParOf" srcId="{07AC49DE-FB28-4518-A010-5807379085E4}" destId="{B32D3EC0-ED0D-447F-B349-42578BC7E4C4}" srcOrd="3" destOrd="0" presId="urn:microsoft.com/office/officeart/2005/8/layout/lProcess2"/>
    <dgm:cxn modelId="{8087FFD5-7238-48C8-AF86-F4D07C5E5E10}" type="presParOf" srcId="{07AC49DE-FB28-4518-A010-5807379085E4}" destId="{A66EC558-1DBB-4027-B604-BF17464540BA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7887AC1-A98A-4844-9E98-80A15A5B380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7BCF42-7B23-4C38-AD2A-FD3FD45A35F7}">
      <dgm:prSet phldrT="[Текст]"/>
      <dgm:spPr/>
      <dgm:t>
        <a:bodyPr/>
        <a:lstStyle/>
        <a:p>
          <a:r>
            <a:rPr lang="ru-RU" dirty="0" smtClean="0"/>
            <a:t>НОО</a:t>
          </a:r>
          <a:endParaRPr lang="ru-RU" dirty="0"/>
        </a:p>
      </dgm:t>
    </dgm:pt>
    <dgm:pt modelId="{E348E23B-17F7-4838-8416-AEB80A796578}" type="parTrans" cxnId="{25E5C124-E5BE-44DE-A46E-CCFB431DC882}">
      <dgm:prSet/>
      <dgm:spPr/>
      <dgm:t>
        <a:bodyPr/>
        <a:lstStyle/>
        <a:p>
          <a:endParaRPr lang="ru-RU"/>
        </a:p>
      </dgm:t>
    </dgm:pt>
    <dgm:pt modelId="{B3381F4A-D270-4997-B96F-6C65DBFC450A}" type="sibTrans" cxnId="{25E5C124-E5BE-44DE-A46E-CCFB431DC882}">
      <dgm:prSet/>
      <dgm:spPr/>
      <dgm:t>
        <a:bodyPr/>
        <a:lstStyle/>
        <a:p>
          <a:endParaRPr lang="ru-RU"/>
        </a:p>
      </dgm:t>
    </dgm:pt>
    <dgm:pt modelId="{E779D1F0-6228-4C2B-BAD9-8B2B5FD609A1}">
      <dgm:prSet phldrT="[Текст]"/>
      <dgm:spPr/>
      <dgm:t>
        <a:bodyPr/>
        <a:lstStyle/>
        <a:p>
          <a:r>
            <a:rPr lang="en-US" dirty="0" smtClean="0"/>
            <a:t>Min-30 </a:t>
          </a:r>
          <a:r>
            <a:rPr lang="ru-RU" dirty="0" smtClean="0"/>
            <a:t>баллов</a:t>
          </a:r>
          <a:endParaRPr lang="ru-RU" dirty="0"/>
        </a:p>
      </dgm:t>
    </dgm:pt>
    <dgm:pt modelId="{62AA19D5-7532-4493-8958-B13AFB80F6DB}" type="parTrans" cxnId="{F714ADBE-3EF9-4447-A145-3BB93B882C0C}">
      <dgm:prSet/>
      <dgm:spPr/>
      <dgm:t>
        <a:bodyPr/>
        <a:lstStyle/>
        <a:p>
          <a:endParaRPr lang="ru-RU"/>
        </a:p>
      </dgm:t>
    </dgm:pt>
    <dgm:pt modelId="{79DA0350-54D9-4545-AA44-BEBC298AD6BC}" type="sibTrans" cxnId="{F714ADBE-3EF9-4447-A145-3BB93B882C0C}">
      <dgm:prSet/>
      <dgm:spPr/>
      <dgm:t>
        <a:bodyPr/>
        <a:lstStyle/>
        <a:p>
          <a:endParaRPr lang="ru-RU"/>
        </a:p>
      </dgm:t>
    </dgm:pt>
    <dgm:pt modelId="{1D49B5BE-AA20-4EC3-A1A2-93A6077751A0}">
      <dgm:prSet phldrT="[Текст]"/>
      <dgm:spPr/>
      <dgm:t>
        <a:bodyPr/>
        <a:lstStyle/>
        <a:p>
          <a:r>
            <a:rPr lang="en-US" dirty="0" smtClean="0"/>
            <a:t>Max-35 </a:t>
          </a:r>
          <a:r>
            <a:rPr lang="ru-RU" dirty="0" smtClean="0"/>
            <a:t>баллов</a:t>
          </a:r>
          <a:endParaRPr lang="ru-RU" dirty="0"/>
        </a:p>
      </dgm:t>
    </dgm:pt>
    <dgm:pt modelId="{C4FE1A68-0705-4970-86D3-8D6511E3289D}" type="parTrans" cxnId="{9D6D89E3-C0E4-41DA-8CE8-398FC3260BD1}">
      <dgm:prSet/>
      <dgm:spPr/>
      <dgm:t>
        <a:bodyPr/>
        <a:lstStyle/>
        <a:p>
          <a:endParaRPr lang="ru-RU"/>
        </a:p>
      </dgm:t>
    </dgm:pt>
    <dgm:pt modelId="{D772AC7A-08FE-417D-B3B8-6FA49F68D34F}" type="sibTrans" cxnId="{9D6D89E3-C0E4-41DA-8CE8-398FC3260BD1}">
      <dgm:prSet/>
      <dgm:spPr/>
      <dgm:t>
        <a:bodyPr/>
        <a:lstStyle/>
        <a:p>
          <a:endParaRPr lang="ru-RU"/>
        </a:p>
      </dgm:t>
    </dgm:pt>
    <dgm:pt modelId="{F85273AD-BAEA-484C-9ABB-833AC61E6A08}">
      <dgm:prSet phldrT="[Текст]"/>
      <dgm:spPr/>
      <dgm:t>
        <a:bodyPr/>
        <a:lstStyle/>
        <a:p>
          <a:r>
            <a:rPr lang="ru-RU" dirty="0" smtClean="0"/>
            <a:t>ООО</a:t>
          </a:r>
        </a:p>
        <a:p>
          <a:r>
            <a:rPr lang="ru-RU" dirty="0" smtClean="0"/>
            <a:t>СОО</a:t>
          </a:r>
          <a:endParaRPr lang="ru-RU" dirty="0"/>
        </a:p>
      </dgm:t>
    </dgm:pt>
    <dgm:pt modelId="{2807BCB5-F046-4572-B4DC-79DCDE9E0F6B}" type="parTrans" cxnId="{C16FCD76-B7B6-402A-9621-A9AF1B1216DB}">
      <dgm:prSet/>
      <dgm:spPr/>
      <dgm:t>
        <a:bodyPr/>
        <a:lstStyle/>
        <a:p>
          <a:endParaRPr lang="ru-RU"/>
        </a:p>
      </dgm:t>
    </dgm:pt>
    <dgm:pt modelId="{32CAF872-4E3D-4C55-9750-223B82DE9D4B}" type="sibTrans" cxnId="{C16FCD76-B7B6-402A-9621-A9AF1B1216DB}">
      <dgm:prSet/>
      <dgm:spPr/>
      <dgm:t>
        <a:bodyPr/>
        <a:lstStyle/>
        <a:p>
          <a:endParaRPr lang="ru-RU"/>
        </a:p>
      </dgm:t>
    </dgm:pt>
    <dgm:pt modelId="{68E53251-06FB-4B7C-8B0A-B8C71AB49A71}">
      <dgm:prSet phldrT="[Текст]"/>
      <dgm:spPr/>
      <dgm:t>
        <a:bodyPr/>
        <a:lstStyle/>
        <a:p>
          <a:r>
            <a:rPr lang="en-US" dirty="0" smtClean="0"/>
            <a:t>Min-</a:t>
          </a:r>
          <a:r>
            <a:rPr lang="ru-RU" dirty="0" smtClean="0"/>
            <a:t>40</a:t>
          </a:r>
          <a:r>
            <a:rPr lang="en-US" dirty="0" smtClean="0"/>
            <a:t> </a:t>
          </a:r>
          <a:r>
            <a:rPr lang="ru-RU" dirty="0" smtClean="0"/>
            <a:t>баллов</a:t>
          </a:r>
          <a:endParaRPr lang="ru-RU" dirty="0"/>
        </a:p>
      </dgm:t>
    </dgm:pt>
    <dgm:pt modelId="{3192BD3E-F746-4264-81FE-485EB537F25E}" type="parTrans" cxnId="{A2FCEAF1-32E4-48E0-A687-65AA2F96A688}">
      <dgm:prSet/>
      <dgm:spPr/>
      <dgm:t>
        <a:bodyPr/>
        <a:lstStyle/>
        <a:p>
          <a:endParaRPr lang="ru-RU"/>
        </a:p>
      </dgm:t>
    </dgm:pt>
    <dgm:pt modelId="{8DA3FF8A-4C8A-4F56-AD7D-EEFB2A6E7FEB}" type="sibTrans" cxnId="{A2FCEAF1-32E4-48E0-A687-65AA2F96A688}">
      <dgm:prSet/>
      <dgm:spPr/>
      <dgm:t>
        <a:bodyPr/>
        <a:lstStyle/>
        <a:p>
          <a:endParaRPr lang="ru-RU"/>
        </a:p>
      </dgm:t>
    </dgm:pt>
    <dgm:pt modelId="{73F2F9E8-7521-4D0F-BA09-A16DFF40876F}">
      <dgm:prSet/>
      <dgm:spPr/>
      <dgm:t>
        <a:bodyPr/>
        <a:lstStyle/>
        <a:p>
          <a:r>
            <a:rPr lang="en-US" dirty="0" smtClean="0"/>
            <a:t>Max-</a:t>
          </a:r>
          <a:r>
            <a:rPr lang="ru-RU" dirty="0" smtClean="0"/>
            <a:t>55</a:t>
          </a:r>
          <a:r>
            <a:rPr lang="en-US" dirty="0" smtClean="0"/>
            <a:t> </a:t>
          </a:r>
          <a:r>
            <a:rPr lang="ru-RU" dirty="0" smtClean="0"/>
            <a:t>баллов</a:t>
          </a:r>
          <a:endParaRPr lang="ru-RU" dirty="0"/>
        </a:p>
      </dgm:t>
    </dgm:pt>
    <dgm:pt modelId="{E3A67896-7B6D-4804-94E8-5EC553C67E0B}" type="parTrans" cxnId="{5D352CE6-F45C-493B-A632-77362F9FD4D1}">
      <dgm:prSet/>
      <dgm:spPr/>
      <dgm:t>
        <a:bodyPr/>
        <a:lstStyle/>
        <a:p>
          <a:endParaRPr lang="ru-RU"/>
        </a:p>
      </dgm:t>
    </dgm:pt>
    <dgm:pt modelId="{15013A0B-8BCF-4335-94C4-B9A34890DBDF}" type="sibTrans" cxnId="{5D352CE6-F45C-493B-A632-77362F9FD4D1}">
      <dgm:prSet/>
      <dgm:spPr/>
      <dgm:t>
        <a:bodyPr/>
        <a:lstStyle/>
        <a:p>
          <a:endParaRPr lang="ru-RU"/>
        </a:p>
      </dgm:t>
    </dgm:pt>
    <dgm:pt modelId="{414C08FF-DA39-4DCC-B229-CBB4D6600C35}" type="pres">
      <dgm:prSet presAssocID="{57887AC1-A98A-4844-9E98-80A15A5B380A}" presName="Name0" presStyleCnt="0">
        <dgm:presLayoutVars>
          <dgm:dir/>
          <dgm:animLvl val="lvl"/>
          <dgm:resizeHandles val="exact"/>
        </dgm:presLayoutVars>
      </dgm:prSet>
      <dgm:spPr/>
    </dgm:pt>
    <dgm:pt modelId="{16020C67-3DE6-43A6-8BA9-5842FE2D7D2E}" type="pres">
      <dgm:prSet presAssocID="{F07BCF42-7B23-4C38-AD2A-FD3FD45A35F7}" presName="linNode" presStyleCnt="0"/>
      <dgm:spPr/>
    </dgm:pt>
    <dgm:pt modelId="{7A59D52C-624A-4CCE-8600-120A52C1954A}" type="pres">
      <dgm:prSet presAssocID="{F07BCF42-7B23-4C38-AD2A-FD3FD45A35F7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E574F271-C408-4AEC-942F-D30D281C6128}" type="pres">
      <dgm:prSet presAssocID="{F07BCF42-7B23-4C38-AD2A-FD3FD45A35F7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606E33-F368-4352-820F-E4145896E838}" type="pres">
      <dgm:prSet presAssocID="{B3381F4A-D270-4997-B96F-6C65DBFC450A}" presName="sp" presStyleCnt="0"/>
      <dgm:spPr/>
    </dgm:pt>
    <dgm:pt modelId="{80343982-CC53-4EEF-9451-9111F6602002}" type="pres">
      <dgm:prSet presAssocID="{F85273AD-BAEA-484C-9ABB-833AC61E6A08}" presName="linNode" presStyleCnt="0"/>
      <dgm:spPr/>
    </dgm:pt>
    <dgm:pt modelId="{BDDDB899-A452-47AC-A61C-F962D0362016}" type="pres">
      <dgm:prSet presAssocID="{F85273AD-BAEA-484C-9ABB-833AC61E6A08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D40FEB37-3EE2-45B1-9A98-0A5F823A9FAF}" type="pres">
      <dgm:prSet presAssocID="{F85273AD-BAEA-484C-9ABB-833AC61E6A0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FCEAF1-32E4-48E0-A687-65AA2F96A688}" srcId="{F85273AD-BAEA-484C-9ABB-833AC61E6A08}" destId="{68E53251-06FB-4B7C-8B0A-B8C71AB49A71}" srcOrd="0" destOrd="0" parTransId="{3192BD3E-F746-4264-81FE-485EB537F25E}" sibTransId="{8DA3FF8A-4C8A-4F56-AD7D-EEFB2A6E7FEB}"/>
    <dgm:cxn modelId="{F9B205AD-41AB-444B-A2FB-A8EF40BDBFE4}" type="presOf" srcId="{68E53251-06FB-4B7C-8B0A-B8C71AB49A71}" destId="{D40FEB37-3EE2-45B1-9A98-0A5F823A9FAF}" srcOrd="0" destOrd="0" presId="urn:microsoft.com/office/officeart/2005/8/layout/vList5"/>
    <dgm:cxn modelId="{F714ADBE-3EF9-4447-A145-3BB93B882C0C}" srcId="{F07BCF42-7B23-4C38-AD2A-FD3FD45A35F7}" destId="{E779D1F0-6228-4C2B-BAD9-8B2B5FD609A1}" srcOrd="0" destOrd="0" parTransId="{62AA19D5-7532-4493-8958-B13AFB80F6DB}" sibTransId="{79DA0350-54D9-4545-AA44-BEBC298AD6BC}"/>
    <dgm:cxn modelId="{25E5C124-E5BE-44DE-A46E-CCFB431DC882}" srcId="{57887AC1-A98A-4844-9E98-80A15A5B380A}" destId="{F07BCF42-7B23-4C38-AD2A-FD3FD45A35F7}" srcOrd="0" destOrd="0" parTransId="{E348E23B-17F7-4838-8416-AEB80A796578}" sibTransId="{B3381F4A-D270-4997-B96F-6C65DBFC450A}"/>
    <dgm:cxn modelId="{FF205C02-C04D-4E9F-B35D-918212D84129}" type="presOf" srcId="{F07BCF42-7B23-4C38-AD2A-FD3FD45A35F7}" destId="{7A59D52C-624A-4CCE-8600-120A52C1954A}" srcOrd="0" destOrd="0" presId="urn:microsoft.com/office/officeart/2005/8/layout/vList5"/>
    <dgm:cxn modelId="{9677970B-BCC8-41ED-BB58-A33960F87E9A}" type="presOf" srcId="{57887AC1-A98A-4844-9E98-80A15A5B380A}" destId="{414C08FF-DA39-4DCC-B229-CBB4D6600C35}" srcOrd="0" destOrd="0" presId="urn:microsoft.com/office/officeart/2005/8/layout/vList5"/>
    <dgm:cxn modelId="{E0FCB530-03B9-49D2-8399-A722D83C33EE}" type="presOf" srcId="{73F2F9E8-7521-4D0F-BA09-A16DFF40876F}" destId="{D40FEB37-3EE2-45B1-9A98-0A5F823A9FAF}" srcOrd="0" destOrd="1" presId="urn:microsoft.com/office/officeart/2005/8/layout/vList5"/>
    <dgm:cxn modelId="{C16FCD76-B7B6-402A-9621-A9AF1B1216DB}" srcId="{57887AC1-A98A-4844-9E98-80A15A5B380A}" destId="{F85273AD-BAEA-484C-9ABB-833AC61E6A08}" srcOrd="1" destOrd="0" parTransId="{2807BCB5-F046-4572-B4DC-79DCDE9E0F6B}" sibTransId="{32CAF872-4E3D-4C55-9750-223B82DE9D4B}"/>
    <dgm:cxn modelId="{ECA04B8C-99DA-4385-A72C-3775175E550D}" type="presOf" srcId="{1D49B5BE-AA20-4EC3-A1A2-93A6077751A0}" destId="{E574F271-C408-4AEC-942F-D30D281C6128}" srcOrd="0" destOrd="1" presId="urn:microsoft.com/office/officeart/2005/8/layout/vList5"/>
    <dgm:cxn modelId="{DD64BB8D-A648-4CDE-9378-93F79B2FF4E1}" type="presOf" srcId="{F85273AD-BAEA-484C-9ABB-833AC61E6A08}" destId="{BDDDB899-A452-47AC-A61C-F962D0362016}" srcOrd="0" destOrd="0" presId="urn:microsoft.com/office/officeart/2005/8/layout/vList5"/>
    <dgm:cxn modelId="{2CF17A35-3C70-44E3-A843-4D04D5AECBB4}" type="presOf" srcId="{E779D1F0-6228-4C2B-BAD9-8B2B5FD609A1}" destId="{E574F271-C408-4AEC-942F-D30D281C6128}" srcOrd="0" destOrd="0" presId="urn:microsoft.com/office/officeart/2005/8/layout/vList5"/>
    <dgm:cxn modelId="{9D6D89E3-C0E4-41DA-8CE8-398FC3260BD1}" srcId="{F07BCF42-7B23-4C38-AD2A-FD3FD45A35F7}" destId="{1D49B5BE-AA20-4EC3-A1A2-93A6077751A0}" srcOrd="1" destOrd="0" parTransId="{C4FE1A68-0705-4970-86D3-8D6511E3289D}" sibTransId="{D772AC7A-08FE-417D-B3B8-6FA49F68D34F}"/>
    <dgm:cxn modelId="{5D352CE6-F45C-493B-A632-77362F9FD4D1}" srcId="{F85273AD-BAEA-484C-9ABB-833AC61E6A08}" destId="{73F2F9E8-7521-4D0F-BA09-A16DFF40876F}" srcOrd="1" destOrd="0" parTransId="{E3A67896-7B6D-4804-94E8-5EC553C67E0B}" sibTransId="{15013A0B-8BCF-4335-94C4-B9A34890DBDF}"/>
    <dgm:cxn modelId="{6D9DF53B-03EA-455D-BB5B-A03001B55E1A}" type="presParOf" srcId="{414C08FF-DA39-4DCC-B229-CBB4D6600C35}" destId="{16020C67-3DE6-43A6-8BA9-5842FE2D7D2E}" srcOrd="0" destOrd="0" presId="urn:microsoft.com/office/officeart/2005/8/layout/vList5"/>
    <dgm:cxn modelId="{D93497E9-7FB2-4B3D-A5CF-D0E90ECA00A0}" type="presParOf" srcId="{16020C67-3DE6-43A6-8BA9-5842FE2D7D2E}" destId="{7A59D52C-624A-4CCE-8600-120A52C1954A}" srcOrd="0" destOrd="0" presId="urn:microsoft.com/office/officeart/2005/8/layout/vList5"/>
    <dgm:cxn modelId="{83C811C2-EC6B-4811-A572-E74BDD80020B}" type="presParOf" srcId="{16020C67-3DE6-43A6-8BA9-5842FE2D7D2E}" destId="{E574F271-C408-4AEC-942F-D30D281C6128}" srcOrd="1" destOrd="0" presId="urn:microsoft.com/office/officeart/2005/8/layout/vList5"/>
    <dgm:cxn modelId="{6FDA6FFA-6F68-4E60-B3C1-36838C4EF2E2}" type="presParOf" srcId="{414C08FF-DA39-4DCC-B229-CBB4D6600C35}" destId="{F0606E33-F368-4352-820F-E4145896E838}" srcOrd="1" destOrd="0" presId="urn:microsoft.com/office/officeart/2005/8/layout/vList5"/>
    <dgm:cxn modelId="{2FDDAA1A-B5BF-47D8-B5D3-6EA0D93FA012}" type="presParOf" srcId="{414C08FF-DA39-4DCC-B229-CBB4D6600C35}" destId="{80343982-CC53-4EEF-9451-9111F6602002}" srcOrd="2" destOrd="0" presId="urn:microsoft.com/office/officeart/2005/8/layout/vList5"/>
    <dgm:cxn modelId="{2C6CB8EE-E147-4B48-AC83-89623F2E42FA}" type="presParOf" srcId="{80343982-CC53-4EEF-9451-9111F6602002}" destId="{BDDDB899-A452-47AC-A61C-F962D0362016}" srcOrd="0" destOrd="0" presId="urn:microsoft.com/office/officeart/2005/8/layout/vList5"/>
    <dgm:cxn modelId="{48715BC8-DA8C-4A96-99C2-D4F910E83C6F}" type="presParOf" srcId="{80343982-CC53-4EEF-9451-9111F6602002}" destId="{D40FEB37-3EE2-45B1-9A98-0A5F823A9FA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8F0E71-1A10-4165-96EF-4714A09D80F9}">
      <dsp:nvSpPr>
        <dsp:cNvPr id="0" name=""/>
        <dsp:cNvSpPr/>
      </dsp:nvSpPr>
      <dsp:spPr>
        <a:xfrm>
          <a:off x="788669" y="0"/>
          <a:ext cx="8938260" cy="435133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D64D2B-910A-4758-B6C4-C838CBEBB4F3}">
      <dsp:nvSpPr>
        <dsp:cNvPr id="0" name=""/>
        <dsp:cNvSpPr/>
      </dsp:nvSpPr>
      <dsp:spPr>
        <a:xfrm>
          <a:off x="5134" y="1305401"/>
          <a:ext cx="2499252" cy="1740535"/>
        </a:xfrm>
        <a:prstGeom prst="roundRect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200" b="1" kern="1200" dirty="0" smtClean="0">
              <a:solidFill>
                <a:schemeClr val="tx1"/>
              </a:solidFill>
            </a:rPr>
            <a:t>1.09.2023-1.12.2023</a:t>
          </a:r>
        </a:p>
        <a:p>
          <a:pPr lvl="0" algn="ctr">
            <a:spcBef>
              <a:spcPct val="0"/>
            </a:spcBef>
          </a:pPr>
          <a:r>
            <a:rPr lang="ru-RU" sz="2200" b="1" kern="1200" dirty="0" smtClean="0">
              <a:solidFill>
                <a:schemeClr val="tx1"/>
              </a:solidFill>
            </a:rPr>
            <a:t>Сбор данных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 dirty="0"/>
        </a:p>
      </dsp:txBody>
      <dsp:txXfrm>
        <a:off x="90100" y="1390367"/>
        <a:ext cx="2329320" cy="1570603"/>
      </dsp:txXfrm>
    </dsp:sp>
    <dsp:sp modelId="{CDA780B0-51B5-40C7-B188-C2120AD17620}">
      <dsp:nvSpPr>
        <dsp:cNvPr id="0" name=""/>
        <dsp:cNvSpPr/>
      </dsp:nvSpPr>
      <dsp:spPr>
        <a:xfrm>
          <a:off x="2673827" y="1305401"/>
          <a:ext cx="2499252" cy="1740535"/>
        </a:xfrm>
        <a:prstGeom prst="roundRect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200" b="1" kern="1200" dirty="0" smtClean="0">
              <a:solidFill>
                <a:schemeClr val="tx1"/>
              </a:solidFill>
            </a:rPr>
            <a:t>До 25.01.2024</a:t>
          </a:r>
        </a:p>
        <a:p>
          <a:pPr marL="0" marR="0" lvl="0" indent="0" algn="ctr" defTabSz="7556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2200" b="1" kern="1200" dirty="0" smtClean="0">
              <a:solidFill>
                <a:schemeClr val="tx1"/>
              </a:solidFill>
            </a:rPr>
            <a:t>Обработка данных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 dirty="0"/>
        </a:p>
      </dsp:txBody>
      <dsp:txXfrm>
        <a:off x="2758793" y="1390367"/>
        <a:ext cx="2329320" cy="1570603"/>
      </dsp:txXfrm>
    </dsp:sp>
    <dsp:sp modelId="{C1F4564C-3C1F-4A66-B997-FB1E22B0E9FE}">
      <dsp:nvSpPr>
        <dsp:cNvPr id="0" name=""/>
        <dsp:cNvSpPr/>
      </dsp:nvSpPr>
      <dsp:spPr>
        <a:xfrm>
          <a:off x="5342520" y="1305401"/>
          <a:ext cx="2499252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chemeClr val="tx1"/>
              </a:solidFill>
            </a:rPr>
            <a:t>До 15.03.2024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chemeClr val="tx1"/>
              </a:solidFill>
            </a:rPr>
            <a:t>Подготовка итогового отчета</a:t>
          </a:r>
          <a:endParaRPr lang="ru-RU" sz="2200" b="1" kern="1200" dirty="0">
            <a:solidFill>
              <a:schemeClr val="tx1"/>
            </a:solidFill>
          </a:endParaRPr>
        </a:p>
      </dsp:txBody>
      <dsp:txXfrm>
        <a:off x="5427486" y="1390367"/>
        <a:ext cx="2329320" cy="1570603"/>
      </dsp:txXfrm>
    </dsp:sp>
    <dsp:sp modelId="{4559FB11-E3D0-435F-B546-7FCE4D35BB81}">
      <dsp:nvSpPr>
        <dsp:cNvPr id="0" name=""/>
        <dsp:cNvSpPr/>
      </dsp:nvSpPr>
      <dsp:spPr>
        <a:xfrm>
          <a:off x="8011213" y="1305401"/>
          <a:ext cx="2499252" cy="1740535"/>
        </a:xfrm>
        <a:prstGeom prst="roundRect">
          <a:avLst/>
        </a:prstGeom>
        <a:gradFill rotWithShape="1"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50000">
              <a:schemeClr val="accent6">
                <a:satMod val="110000"/>
                <a:lumMod val="100000"/>
                <a:shade val="100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chemeClr val="tx1"/>
              </a:solidFill>
            </a:rPr>
            <a:t>До 01.05.2024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chemeClr val="tx1"/>
              </a:solidFill>
            </a:rPr>
            <a:t>Подготовка рекомендаций</a:t>
          </a:r>
          <a:endParaRPr lang="ru-RU" sz="2200" b="1" kern="1200" dirty="0">
            <a:solidFill>
              <a:schemeClr val="tx1"/>
            </a:solidFill>
          </a:endParaRPr>
        </a:p>
      </dsp:txBody>
      <dsp:txXfrm>
        <a:off x="8096179" y="1390367"/>
        <a:ext cx="2329320" cy="1570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FB2366-EFF0-4A68-ABA3-8E977F591A3D}">
      <dsp:nvSpPr>
        <dsp:cNvPr id="0" name=""/>
        <dsp:cNvSpPr/>
      </dsp:nvSpPr>
      <dsp:spPr>
        <a:xfrm>
          <a:off x="788669" y="0"/>
          <a:ext cx="8938260" cy="435133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D49EE8-B69D-455F-A5B9-DCB0BF0DC7F7}">
      <dsp:nvSpPr>
        <dsp:cNvPr id="0" name=""/>
        <dsp:cNvSpPr/>
      </dsp:nvSpPr>
      <dsp:spPr>
        <a:xfrm>
          <a:off x="2053" y="1305401"/>
          <a:ext cx="1313936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ВХОД В ЛИЧНЫЙ КАБИНЕТ</a:t>
          </a:r>
          <a:endParaRPr lang="ru-RU" sz="1400" b="1" kern="1200" dirty="0"/>
        </a:p>
      </dsp:txBody>
      <dsp:txXfrm>
        <a:off x="66194" y="1369542"/>
        <a:ext cx="1185654" cy="1612253"/>
      </dsp:txXfrm>
    </dsp:sp>
    <dsp:sp modelId="{C0387E96-C20D-43D6-9AC9-0C7FF9CABFF2}">
      <dsp:nvSpPr>
        <dsp:cNvPr id="0" name=""/>
        <dsp:cNvSpPr/>
      </dsp:nvSpPr>
      <dsp:spPr>
        <a:xfrm>
          <a:off x="1534979" y="1305401"/>
          <a:ext cx="1313936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ОТБОР ПРОГРАММ</a:t>
          </a:r>
          <a:endParaRPr lang="ru-RU" sz="1400" b="1" kern="1200" dirty="0"/>
        </a:p>
      </dsp:txBody>
      <dsp:txXfrm>
        <a:off x="1599120" y="1369542"/>
        <a:ext cx="1185654" cy="1612253"/>
      </dsp:txXfrm>
    </dsp:sp>
    <dsp:sp modelId="{76ABE854-2927-43AB-A291-292378328105}">
      <dsp:nvSpPr>
        <dsp:cNvPr id="0" name=""/>
        <dsp:cNvSpPr/>
      </dsp:nvSpPr>
      <dsp:spPr>
        <a:xfrm>
          <a:off x="3067905" y="1305401"/>
          <a:ext cx="1313936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ВНЕСЕНИЕ ДАННЫХ</a:t>
          </a:r>
          <a:endParaRPr lang="ru-RU" sz="1400" b="1" kern="1200" dirty="0"/>
        </a:p>
      </dsp:txBody>
      <dsp:txXfrm>
        <a:off x="3132046" y="1369542"/>
        <a:ext cx="1185654" cy="1612253"/>
      </dsp:txXfrm>
    </dsp:sp>
    <dsp:sp modelId="{174B9F76-91AE-4DF6-9149-EE701E083088}">
      <dsp:nvSpPr>
        <dsp:cNvPr id="0" name=""/>
        <dsp:cNvSpPr/>
      </dsp:nvSpPr>
      <dsp:spPr>
        <a:xfrm>
          <a:off x="4600831" y="1305401"/>
          <a:ext cx="1313936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ПРЕДПРОСМОТР ВНЕСЕННЫХ ДАННЫХ</a:t>
          </a:r>
          <a:endParaRPr lang="ru-RU" sz="1400" b="1" kern="1200" dirty="0"/>
        </a:p>
      </dsp:txBody>
      <dsp:txXfrm>
        <a:off x="4664972" y="1369542"/>
        <a:ext cx="1185654" cy="1612253"/>
      </dsp:txXfrm>
    </dsp:sp>
    <dsp:sp modelId="{CE5B1CFE-7753-4A46-8B61-3FAA312CBB6C}">
      <dsp:nvSpPr>
        <dsp:cNvPr id="0" name=""/>
        <dsp:cNvSpPr/>
      </dsp:nvSpPr>
      <dsp:spPr>
        <a:xfrm>
          <a:off x="6133757" y="1305401"/>
          <a:ext cx="1313936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ПОДТВЕРЖДЕНИЕ ДАННЫХ ПОДПИСЬЮ ДИРЕКТОРА</a:t>
          </a:r>
          <a:endParaRPr lang="ru-RU" sz="1400" b="1" kern="1200" dirty="0"/>
        </a:p>
      </dsp:txBody>
      <dsp:txXfrm>
        <a:off x="6197898" y="1369542"/>
        <a:ext cx="1185654" cy="1612253"/>
      </dsp:txXfrm>
    </dsp:sp>
    <dsp:sp modelId="{77416502-0C6C-4B60-9857-E812FBD02D5E}">
      <dsp:nvSpPr>
        <dsp:cNvPr id="0" name=""/>
        <dsp:cNvSpPr/>
      </dsp:nvSpPr>
      <dsp:spPr>
        <a:xfrm>
          <a:off x="7666683" y="1305401"/>
          <a:ext cx="1313936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ОТПРАВКА ЗАВЕРЕННЫХ СВЕДЕНИЙ</a:t>
          </a:r>
          <a:endParaRPr lang="ru-RU" sz="1400" b="1" kern="1200" dirty="0"/>
        </a:p>
      </dsp:txBody>
      <dsp:txXfrm>
        <a:off x="7730824" y="1369542"/>
        <a:ext cx="1185654" cy="1612253"/>
      </dsp:txXfrm>
    </dsp:sp>
    <dsp:sp modelId="{C2E2D24F-B1F8-4040-8E31-F9A047336B44}">
      <dsp:nvSpPr>
        <dsp:cNvPr id="0" name=""/>
        <dsp:cNvSpPr/>
      </dsp:nvSpPr>
      <dsp:spPr>
        <a:xfrm>
          <a:off x="9199609" y="1305401"/>
          <a:ext cx="1313936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ФОРМИРОВАНИЕ ОТЧЕТА</a:t>
          </a:r>
          <a:endParaRPr lang="ru-RU" sz="1400" b="1" kern="1200" dirty="0"/>
        </a:p>
      </dsp:txBody>
      <dsp:txXfrm>
        <a:off x="9263750" y="1369542"/>
        <a:ext cx="1185654" cy="16122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B6E4B8-E712-4008-AFF6-1F742E1D6BA7}">
      <dsp:nvSpPr>
        <dsp:cNvPr id="0" name=""/>
        <dsp:cNvSpPr/>
      </dsp:nvSpPr>
      <dsp:spPr>
        <a:xfrm>
          <a:off x="1283" y="0"/>
          <a:ext cx="3337470" cy="4749742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НОО</a:t>
          </a:r>
          <a:endParaRPr lang="ru-RU" sz="6500" kern="1200" dirty="0"/>
        </a:p>
      </dsp:txBody>
      <dsp:txXfrm>
        <a:off x="1283" y="0"/>
        <a:ext cx="3337470" cy="1424922"/>
      </dsp:txXfrm>
    </dsp:sp>
    <dsp:sp modelId="{B9BD88D4-BD60-4B02-B492-D997B61FF256}">
      <dsp:nvSpPr>
        <dsp:cNvPr id="0" name=""/>
        <dsp:cNvSpPr/>
      </dsp:nvSpPr>
      <dsp:spPr>
        <a:xfrm>
          <a:off x="335030" y="1425328"/>
          <a:ext cx="2669976" cy="933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tx1"/>
              </a:solidFill>
            </a:rPr>
            <a:t>Наличие аккредитации</a:t>
          </a:r>
          <a:endParaRPr lang="ru-RU" sz="2700" b="1" kern="1200" dirty="0">
            <a:solidFill>
              <a:schemeClr val="tx1"/>
            </a:solidFill>
          </a:endParaRPr>
        </a:p>
      </dsp:txBody>
      <dsp:txXfrm>
        <a:off x="362361" y="1452659"/>
        <a:ext cx="2615314" cy="878472"/>
      </dsp:txXfrm>
    </dsp:sp>
    <dsp:sp modelId="{AFC00673-D3B2-4FD2-AB4C-91869A2E1E72}">
      <dsp:nvSpPr>
        <dsp:cNvPr id="0" name=""/>
        <dsp:cNvSpPr/>
      </dsp:nvSpPr>
      <dsp:spPr>
        <a:xfrm>
          <a:off x="335030" y="2502021"/>
          <a:ext cx="2669976" cy="933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tx1"/>
              </a:solidFill>
            </a:rPr>
            <a:t>Наличие контингента</a:t>
          </a:r>
          <a:endParaRPr lang="ru-RU" sz="2700" b="1" kern="1200" dirty="0">
            <a:solidFill>
              <a:schemeClr val="tx1"/>
            </a:solidFill>
          </a:endParaRPr>
        </a:p>
      </dsp:txBody>
      <dsp:txXfrm>
        <a:off x="362361" y="2529352"/>
        <a:ext cx="2615314" cy="878472"/>
      </dsp:txXfrm>
    </dsp:sp>
    <dsp:sp modelId="{0C7FBAB8-6891-4F5A-9C02-E46C3EADAE8C}">
      <dsp:nvSpPr>
        <dsp:cNvPr id="0" name=""/>
        <dsp:cNvSpPr/>
      </dsp:nvSpPr>
      <dsp:spPr>
        <a:xfrm>
          <a:off x="318396" y="3578714"/>
          <a:ext cx="2669976" cy="933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tx1"/>
              </a:solidFill>
            </a:rPr>
            <a:t>Выпуск 2022</a:t>
          </a:r>
          <a:endParaRPr lang="ru-RU" sz="2700" b="1" kern="1200" dirty="0">
            <a:solidFill>
              <a:schemeClr val="tx1"/>
            </a:solidFill>
          </a:endParaRPr>
        </a:p>
      </dsp:txBody>
      <dsp:txXfrm>
        <a:off x="345727" y="3606045"/>
        <a:ext cx="2615314" cy="878472"/>
      </dsp:txXfrm>
    </dsp:sp>
    <dsp:sp modelId="{D4C18ADA-7FAF-4074-8F27-21702F79E02A}">
      <dsp:nvSpPr>
        <dsp:cNvPr id="0" name=""/>
        <dsp:cNvSpPr/>
      </dsp:nvSpPr>
      <dsp:spPr>
        <a:xfrm>
          <a:off x="3589064" y="0"/>
          <a:ext cx="3337470" cy="4749742"/>
        </a:xfrm>
        <a:prstGeom prst="roundRect">
          <a:avLst>
            <a:gd name="adj" fmla="val 10000"/>
          </a:avLst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ООО</a:t>
          </a:r>
          <a:endParaRPr lang="ru-RU" sz="6500" kern="1200" dirty="0"/>
        </a:p>
      </dsp:txBody>
      <dsp:txXfrm>
        <a:off x="3589064" y="0"/>
        <a:ext cx="3337470" cy="1424922"/>
      </dsp:txXfrm>
    </dsp:sp>
    <dsp:sp modelId="{FCD2E094-4B2C-4254-A1BA-6BC4E2B41CCC}">
      <dsp:nvSpPr>
        <dsp:cNvPr id="0" name=""/>
        <dsp:cNvSpPr/>
      </dsp:nvSpPr>
      <dsp:spPr>
        <a:xfrm>
          <a:off x="3922811" y="1425328"/>
          <a:ext cx="2669976" cy="933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tx1"/>
              </a:solidFill>
            </a:rPr>
            <a:t>Наличие аккредитации</a:t>
          </a:r>
          <a:endParaRPr lang="ru-RU" sz="2700" kern="1200" dirty="0"/>
        </a:p>
      </dsp:txBody>
      <dsp:txXfrm>
        <a:off x="3950142" y="1452659"/>
        <a:ext cx="2615314" cy="878472"/>
      </dsp:txXfrm>
    </dsp:sp>
    <dsp:sp modelId="{951FC20E-B136-4F9C-B841-3F6AB2F20775}">
      <dsp:nvSpPr>
        <dsp:cNvPr id="0" name=""/>
        <dsp:cNvSpPr/>
      </dsp:nvSpPr>
      <dsp:spPr>
        <a:xfrm>
          <a:off x="3922811" y="2502021"/>
          <a:ext cx="2669976" cy="933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tx1"/>
              </a:solidFill>
            </a:rPr>
            <a:t>Наличие контингента</a:t>
          </a:r>
          <a:endParaRPr lang="ru-RU" sz="2700" kern="1200" dirty="0"/>
        </a:p>
      </dsp:txBody>
      <dsp:txXfrm>
        <a:off x="3950142" y="2529352"/>
        <a:ext cx="2615314" cy="878472"/>
      </dsp:txXfrm>
    </dsp:sp>
    <dsp:sp modelId="{A22030CF-C745-491F-80AB-9CABB513F676}">
      <dsp:nvSpPr>
        <dsp:cNvPr id="0" name=""/>
        <dsp:cNvSpPr/>
      </dsp:nvSpPr>
      <dsp:spPr>
        <a:xfrm>
          <a:off x="3922811" y="3578714"/>
          <a:ext cx="2669976" cy="933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tx1"/>
              </a:solidFill>
            </a:rPr>
            <a:t>Выпуск 2022</a:t>
          </a:r>
          <a:endParaRPr lang="ru-RU" sz="2700" b="1" kern="1200" dirty="0">
            <a:solidFill>
              <a:schemeClr val="tx1"/>
            </a:solidFill>
          </a:endParaRPr>
        </a:p>
      </dsp:txBody>
      <dsp:txXfrm>
        <a:off x="3950142" y="3606045"/>
        <a:ext cx="2615314" cy="878472"/>
      </dsp:txXfrm>
    </dsp:sp>
    <dsp:sp modelId="{857FA3A8-C6CB-4DE9-89C7-B7C70E2E6E75}">
      <dsp:nvSpPr>
        <dsp:cNvPr id="0" name=""/>
        <dsp:cNvSpPr/>
      </dsp:nvSpPr>
      <dsp:spPr>
        <a:xfrm>
          <a:off x="7176845" y="0"/>
          <a:ext cx="3337470" cy="4749742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err="1" smtClean="0"/>
            <a:t>соо</a:t>
          </a:r>
          <a:endParaRPr lang="ru-RU" sz="6500" kern="1200" dirty="0"/>
        </a:p>
      </dsp:txBody>
      <dsp:txXfrm>
        <a:off x="7176845" y="0"/>
        <a:ext cx="3337470" cy="1424922"/>
      </dsp:txXfrm>
    </dsp:sp>
    <dsp:sp modelId="{FD0FEC17-8400-4C29-9838-6A66C3946421}">
      <dsp:nvSpPr>
        <dsp:cNvPr id="0" name=""/>
        <dsp:cNvSpPr/>
      </dsp:nvSpPr>
      <dsp:spPr>
        <a:xfrm>
          <a:off x="7510592" y="1425328"/>
          <a:ext cx="2669976" cy="933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tx1"/>
              </a:solidFill>
            </a:rPr>
            <a:t>Наличие аккредитации</a:t>
          </a:r>
          <a:endParaRPr lang="ru-RU" sz="2700" kern="1200" dirty="0"/>
        </a:p>
      </dsp:txBody>
      <dsp:txXfrm>
        <a:off x="7537923" y="1452659"/>
        <a:ext cx="2615314" cy="878472"/>
      </dsp:txXfrm>
    </dsp:sp>
    <dsp:sp modelId="{AE4BF3A8-8A8F-4C2D-8B65-79F8E6632FAE}">
      <dsp:nvSpPr>
        <dsp:cNvPr id="0" name=""/>
        <dsp:cNvSpPr/>
      </dsp:nvSpPr>
      <dsp:spPr>
        <a:xfrm>
          <a:off x="7510592" y="2502021"/>
          <a:ext cx="2669976" cy="933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tx1"/>
              </a:solidFill>
            </a:rPr>
            <a:t>Наличие контингента</a:t>
          </a:r>
          <a:endParaRPr lang="ru-RU" sz="2700" kern="1200" dirty="0"/>
        </a:p>
      </dsp:txBody>
      <dsp:txXfrm>
        <a:off x="7537923" y="2529352"/>
        <a:ext cx="2615314" cy="878472"/>
      </dsp:txXfrm>
    </dsp:sp>
    <dsp:sp modelId="{A66EC558-1DBB-4027-B604-BF17464540BA}">
      <dsp:nvSpPr>
        <dsp:cNvPr id="0" name=""/>
        <dsp:cNvSpPr/>
      </dsp:nvSpPr>
      <dsp:spPr>
        <a:xfrm>
          <a:off x="7510592" y="3578714"/>
          <a:ext cx="2669976" cy="933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smtClean="0">
              <a:solidFill>
                <a:schemeClr val="tx1"/>
              </a:solidFill>
            </a:rPr>
            <a:t>Выпуск 2022</a:t>
          </a:r>
          <a:endParaRPr lang="ru-RU" sz="2700" b="1" kern="1200" dirty="0">
            <a:solidFill>
              <a:schemeClr val="tx1"/>
            </a:solidFill>
          </a:endParaRPr>
        </a:p>
      </dsp:txBody>
      <dsp:txXfrm>
        <a:off x="7537923" y="3606045"/>
        <a:ext cx="2615314" cy="8784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74F271-C408-4AEC-942F-D30D281C6128}">
      <dsp:nvSpPr>
        <dsp:cNvPr id="0" name=""/>
        <dsp:cNvSpPr/>
      </dsp:nvSpPr>
      <dsp:spPr>
        <a:xfrm rot="5400000">
          <a:off x="6301587" y="-2303662"/>
          <a:ext cx="169804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500" kern="1200" dirty="0" smtClean="0"/>
            <a:t>Min-30 </a:t>
          </a:r>
          <a:r>
            <a:rPr lang="ru-RU" sz="4500" kern="1200" dirty="0" smtClean="0"/>
            <a:t>баллов</a:t>
          </a:r>
          <a:endParaRPr lang="ru-RU" sz="4500" kern="1200" dirty="0"/>
        </a:p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500" kern="1200" dirty="0" smtClean="0"/>
            <a:t>Max-35 </a:t>
          </a:r>
          <a:r>
            <a:rPr lang="ru-RU" sz="4500" kern="1200" dirty="0" smtClean="0"/>
            <a:t>баллов</a:t>
          </a:r>
          <a:endParaRPr lang="ru-RU" sz="4500" kern="1200" dirty="0"/>
        </a:p>
      </dsp:txBody>
      <dsp:txXfrm rot="-5400000">
        <a:off x="3785616" y="295201"/>
        <a:ext cx="6647092" cy="1532257"/>
      </dsp:txXfrm>
    </dsp:sp>
    <dsp:sp modelId="{7A59D52C-624A-4CCE-8600-120A52C1954A}">
      <dsp:nvSpPr>
        <dsp:cNvPr id="0" name=""/>
        <dsp:cNvSpPr/>
      </dsp:nvSpPr>
      <dsp:spPr>
        <a:xfrm>
          <a:off x="0" y="53"/>
          <a:ext cx="3785616" cy="21225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97155" rIns="194310" bIns="97155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100" kern="1200" dirty="0" smtClean="0"/>
            <a:t>НОО</a:t>
          </a:r>
          <a:endParaRPr lang="ru-RU" sz="5100" kern="1200" dirty="0"/>
        </a:p>
      </dsp:txBody>
      <dsp:txXfrm>
        <a:off x="103614" y="103667"/>
        <a:ext cx="3578388" cy="1915324"/>
      </dsp:txXfrm>
    </dsp:sp>
    <dsp:sp modelId="{D40FEB37-3EE2-45B1-9A98-0A5F823A9FAF}">
      <dsp:nvSpPr>
        <dsp:cNvPr id="0" name=""/>
        <dsp:cNvSpPr/>
      </dsp:nvSpPr>
      <dsp:spPr>
        <a:xfrm rot="5400000">
          <a:off x="6301587" y="-74983"/>
          <a:ext cx="169804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500" kern="1200" dirty="0" smtClean="0"/>
            <a:t>Min-</a:t>
          </a:r>
          <a:r>
            <a:rPr lang="ru-RU" sz="4500" kern="1200" dirty="0" smtClean="0"/>
            <a:t>40</a:t>
          </a:r>
          <a:r>
            <a:rPr lang="en-US" sz="4500" kern="1200" dirty="0" smtClean="0"/>
            <a:t> </a:t>
          </a:r>
          <a:r>
            <a:rPr lang="ru-RU" sz="4500" kern="1200" dirty="0" smtClean="0"/>
            <a:t>баллов</a:t>
          </a:r>
          <a:endParaRPr lang="ru-RU" sz="4500" kern="1200" dirty="0"/>
        </a:p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500" kern="1200" dirty="0" smtClean="0"/>
            <a:t>Max-</a:t>
          </a:r>
          <a:r>
            <a:rPr lang="ru-RU" sz="4500" kern="1200" dirty="0" smtClean="0"/>
            <a:t>55</a:t>
          </a:r>
          <a:r>
            <a:rPr lang="en-US" sz="4500" kern="1200" dirty="0" smtClean="0"/>
            <a:t> </a:t>
          </a:r>
          <a:r>
            <a:rPr lang="ru-RU" sz="4500" kern="1200" dirty="0" smtClean="0"/>
            <a:t>баллов</a:t>
          </a:r>
          <a:endParaRPr lang="ru-RU" sz="4500" kern="1200" dirty="0"/>
        </a:p>
      </dsp:txBody>
      <dsp:txXfrm rot="-5400000">
        <a:off x="3785616" y="2523880"/>
        <a:ext cx="6647092" cy="1532257"/>
      </dsp:txXfrm>
    </dsp:sp>
    <dsp:sp modelId="{BDDDB899-A452-47AC-A61C-F962D0362016}">
      <dsp:nvSpPr>
        <dsp:cNvPr id="0" name=""/>
        <dsp:cNvSpPr/>
      </dsp:nvSpPr>
      <dsp:spPr>
        <a:xfrm>
          <a:off x="0" y="2228732"/>
          <a:ext cx="3785616" cy="21225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97155" rIns="194310" bIns="97155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100" kern="1200" dirty="0" smtClean="0"/>
            <a:t>ООО</a:t>
          </a:r>
        </a:p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100" kern="1200" dirty="0" smtClean="0"/>
            <a:t>СОО</a:t>
          </a:r>
          <a:endParaRPr lang="ru-RU" sz="5100" kern="1200" dirty="0"/>
        </a:p>
      </dsp:txBody>
      <dsp:txXfrm>
        <a:off x="103614" y="2332346"/>
        <a:ext cx="3578388" cy="19153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E791-DEC6-4EC1-9FD7-36FAC2ACB88E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63EB-F1F3-4744-9663-273E2CC0B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928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89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467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ru-RU" altLang="en-US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altLang="en-US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0A130E-E3B8-4EBE-931F-81B26B8448AA}" type="datetime1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26.09.2023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0C6A38-4290-41DD-B95C-4155372FD4AF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43542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53836A-82A3-4C8B-9D31-CD724F3673ED}" type="datetime1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26.09.2023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22CD3B-FDDF-4998-970C-76E6E0BEC65F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72514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2EBAF6-36D0-4DD8-B695-D4C1B37E35D6}" type="datetime1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26.09.2023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22CD3B-FDDF-4998-970C-76E6E0BEC65F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61889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altLang="en-US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28D28-603B-4EFC-80F8-17E5E9107035}" type="datetime1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26.09.2023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22CD3B-FDDF-4998-970C-76E6E0BEC65F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1626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7A1F4E-0809-4239-8034-C38E431DAF92}" type="datetime1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26.09.2023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22CD3B-FDDF-4998-970C-76E6E0BEC65F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26761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0DA496-7307-4E8B-88DE-CB97B48BAB6F}" type="datetime1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26.09.2023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22CD3B-FDDF-4998-970C-76E6E0BEC65F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52855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ru-RU" altLang="en-US"/>
              <a:t>Вставка таблицы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721E90-850C-410B-8B89-8394F580CFDA}" type="datetime1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26.09.2023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22CD3B-FDDF-4998-970C-76E6E0BEC65F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14301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CE7E28-9336-4363-8674-B91477D8F243}" type="datetime1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26.09.2023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22CD3B-FDDF-4998-970C-76E6E0BEC65F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299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E791-DEC6-4EC1-9FD7-36FAC2ACB88E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63EB-F1F3-4744-9663-273E2CC0B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4650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altLang="en-US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altLang="en-US"/>
              <a:t>Вставка картинки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ru-RU" altLang="en-US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CE7E28-9336-4363-8674-B91477D8F243}" type="datetime1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26.09.2023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22CD3B-FDDF-4998-970C-76E6E0BEC65F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80446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Встави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ru-RU" altLang="en-US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348888-F454-4AD2-BA62-3AF29D9807C0}" type="datetime1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26.09.2023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22CD3B-FDDF-4998-970C-76E6E0BEC65F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56669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Оглавл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en-US"/>
              <a:t>Образец заголовка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ru-RU" altLang="en-US"/>
              <a:t>Введение</a:t>
            </a:r>
          </a:p>
          <a:p>
            <a:pPr lvl="0"/>
            <a:r>
              <a:rPr lang="ru-RU" altLang="en-US"/>
              <a:t>Основной текст 1</a:t>
            </a:r>
          </a:p>
          <a:p>
            <a:pPr lvl="0"/>
            <a:r>
              <a:rPr lang="ru-RU" altLang="en-US"/>
              <a:t>Основной текст 2</a:t>
            </a:r>
          </a:p>
          <a:p>
            <a:pPr lvl="0"/>
            <a:r>
              <a:rPr lang="ru-RU" altLang="en-US"/>
              <a:t>Основной текст 3</a:t>
            </a:r>
          </a:p>
          <a:p>
            <a:pPr lvl="0"/>
            <a:r>
              <a:rPr lang="ru-RU" altLang="en-US"/>
              <a:t>Заключение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6FEC12-A4C9-4837-AF94-AD867782C04C}" type="datetime1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26.09.2023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22CD3B-FDDF-4998-970C-76E6E0BEC65F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88382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ru-RU" altLang="en-US"/>
              <a:t>Образец заголовка</a:t>
            </a:r>
          </a:p>
        </p:txBody>
      </p:sp>
      <p:sp>
        <p:nvSpPr>
          <p:cNvPr id="3" name="Манифест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F84A3-4F29-4053-ACFD-1BAF2D3F140C}" type="datetime1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26.09.2023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22CD3B-FDDF-4998-970C-76E6E0BEC65F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7293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E791-DEC6-4EC1-9FD7-36FAC2ACB88E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63EB-F1F3-4744-9663-273E2CC0B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992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E791-DEC6-4EC1-9FD7-36FAC2ACB88E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63EB-F1F3-4744-9663-273E2CC0B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363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4360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202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E791-DEC6-4EC1-9FD7-36FAC2ACB88E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63EB-F1F3-4744-9663-273E2CC0B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045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610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696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FE791-DEC6-4EC1-9FD7-36FAC2ACB88E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B63EB-F1F3-4744-9663-273E2CC0B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60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2" r:id="rId1"/>
    <p:sldLayoutId id="2147484063" r:id="rId2"/>
    <p:sldLayoutId id="2147484064" r:id="rId3"/>
    <p:sldLayoutId id="2147484065" r:id="rId4"/>
    <p:sldLayoutId id="2147484066" r:id="rId5"/>
    <p:sldLayoutId id="2147484067" r:id="rId6"/>
    <p:sldLayoutId id="2147484068" r:id="rId7"/>
    <p:sldLayoutId id="2147484069" r:id="rId8"/>
    <p:sldLayoutId id="2147484070" r:id="rId9"/>
    <p:sldLayoutId id="2147484071" r:id="rId10"/>
    <p:sldLayoutId id="21474840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 dirty="0"/>
              <a:t>Образец текста</a:t>
            </a:r>
          </a:p>
          <a:p>
            <a:pPr lvl="1"/>
            <a:r>
              <a:rPr lang="ru-RU" altLang="en-US" dirty="0"/>
              <a:t>Второй уровень</a:t>
            </a:r>
          </a:p>
          <a:p>
            <a:pPr lvl="2"/>
            <a:r>
              <a:rPr lang="ru-RU" altLang="en-US" dirty="0"/>
              <a:t>Третий уровень</a:t>
            </a:r>
          </a:p>
          <a:p>
            <a:pPr lvl="3"/>
            <a:r>
              <a:rPr lang="ru-RU" altLang="en-US" dirty="0"/>
              <a:t>Четвертый уровень</a:t>
            </a:r>
          </a:p>
          <a:p>
            <a:pPr lvl="4"/>
            <a:r>
              <a:rPr lang="ru-RU" altLang="en-US" dirty="0"/>
              <a:t>Пятый уровень</a:t>
            </a:r>
            <a:endParaRPr lang="ru-RU" alt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22D86A-5F52-4165-8473-F1B836277586}" type="datetime1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26.09.2023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22CD3B-FDDF-4998-970C-76E6E0BEC65F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5950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4" r:id="rId1"/>
    <p:sldLayoutId id="2147484075" r:id="rId2"/>
    <p:sldLayoutId id="2147484076" r:id="rId3"/>
    <p:sldLayoutId id="2147484077" r:id="rId4"/>
    <p:sldLayoutId id="2147484078" r:id="rId5"/>
    <p:sldLayoutId id="2147484079" r:id="rId6"/>
    <p:sldLayoutId id="2147484080" r:id="rId7"/>
    <p:sldLayoutId id="2147484081" r:id="rId8"/>
    <p:sldLayoutId id="2147484082" r:id="rId9"/>
    <p:sldLayoutId id="2147484083" r:id="rId10"/>
    <p:sldLayoutId id="2147484084" r:id="rId11"/>
    <p:sldLayoutId id="2147484085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0" hangingPunct="1">
        <a:defRPr>
          <a:solidFill>
            <a:schemeClr val="tx2"/>
          </a:solidFill>
        </a:defRPr>
      </a:lvl2pPr>
      <a:lvl3pPr rtl="0" eaLnBrk="1" latinLnBrk="0" hangingPunct="1">
        <a:defRPr>
          <a:solidFill>
            <a:schemeClr val="tx2"/>
          </a:solidFill>
        </a:defRPr>
      </a:lvl3pPr>
      <a:lvl4pPr rtl="0" eaLnBrk="1" latinLnBrk="0" hangingPunct="1">
        <a:defRPr>
          <a:solidFill>
            <a:schemeClr val="tx2"/>
          </a:solidFill>
        </a:defRPr>
      </a:lvl4pPr>
      <a:lvl5pPr rtl="0" eaLnBrk="1" latinLnBrk="0" hangingPunct="1">
        <a:defRPr>
          <a:solidFill>
            <a:schemeClr val="tx2"/>
          </a:solidFill>
        </a:defRPr>
      </a:lvl5pPr>
      <a:lvl6pPr rtl="0" eaLnBrk="1" latinLnBrk="0" hangingPunct="1">
        <a:defRPr>
          <a:solidFill>
            <a:schemeClr val="tx2"/>
          </a:solidFill>
        </a:defRPr>
      </a:lvl6pPr>
      <a:lvl7pPr rtl="0" eaLnBrk="1" latinLnBrk="0" hangingPunct="1">
        <a:defRPr>
          <a:solidFill>
            <a:schemeClr val="tx2"/>
          </a:solidFill>
        </a:defRPr>
      </a:lvl7pPr>
      <a:lvl8pPr rtl="0" eaLnBrk="1" latinLnBrk="0" hangingPunct="1">
        <a:defRPr>
          <a:solidFill>
            <a:schemeClr val="tx2"/>
          </a:solidFill>
        </a:defRPr>
      </a:lvl8pPr>
      <a:lvl9pPr rtl="0" eaLnBrk="1" latinLnBrk="0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"/>
            <a:lum/>
          </a:blip>
          <a:srcRect/>
          <a:stretch>
            <a:fillRect t="-24000"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325" y="1055716"/>
            <a:ext cx="11631826" cy="1113905"/>
          </a:xfrm>
        </p:spPr>
        <p:txBody>
          <a:bodyPr>
            <a:normAutofit fontScale="90000"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</a:pPr>
            <a:r>
              <a:rPr lang="ru-RU" sz="22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Департамент по контролю (надзору) в сфере образования</a:t>
            </a:r>
            <a:r>
              <a:rPr lang="ru-RU" sz="18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ru-RU" sz="18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ru-RU" sz="18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ru-RU" sz="18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46949" cy="61783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750317" y="2860801"/>
            <a:ext cx="843025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АККРЕДИТАЦИОННЫЙ МОНИТОРИНГ СИСТЕМЫ ОБРАЗОВАНИЯ</a:t>
            </a:r>
          </a:p>
          <a:p>
            <a:pPr lvl="0" algn="r">
              <a:spcBef>
                <a:spcPct val="50000"/>
              </a:spcBef>
              <a:defRPr/>
            </a:pPr>
            <a:endParaRPr lang="ru-RU" sz="14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63950" y="144280"/>
            <a:ext cx="8129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Министерство образования и науки Чеченской Республики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67649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ПОКАЗАТЕЛЬ АП1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555964"/>
              </p:ext>
            </p:extLst>
          </p:nvPr>
        </p:nvGraphicFramePr>
        <p:xfrm>
          <a:off x="1637607" y="1255222"/>
          <a:ext cx="9318568" cy="4018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2077">
                  <a:extLst>
                    <a:ext uri="{9D8B030D-6E8A-4147-A177-3AD203B41FA5}">
                      <a16:colId xmlns:a16="http://schemas.microsoft.com/office/drawing/2014/main" val="2354604688"/>
                    </a:ext>
                  </a:extLst>
                </a:gridCol>
                <a:gridCol w="2985561">
                  <a:extLst>
                    <a:ext uri="{9D8B030D-6E8A-4147-A177-3AD203B41FA5}">
                      <a16:colId xmlns:a16="http://schemas.microsoft.com/office/drawing/2014/main" val="3869414395"/>
                    </a:ext>
                  </a:extLst>
                </a:gridCol>
                <a:gridCol w="2430930">
                  <a:extLst>
                    <a:ext uri="{9D8B030D-6E8A-4147-A177-3AD203B41FA5}">
                      <a16:colId xmlns:a16="http://schemas.microsoft.com/office/drawing/2014/main" val="1444358921"/>
                    </a:ext>
                  </a:extLst>
                </a:gridCol>
              </a:tblGrid>
              <a:tr h="1184161">
                <a:tc>
                  <a:txBody>
                    <a:bodyPr/>
                    <a:lstStyle/>
                    <a:p>
                      <a:r>
                        <a:rPr lang="ru-RU" dirty="0" smtClean="0"/>
                        <a:t>Наименование показателя мониторинга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Значение показателя</a:t>
                      </a:r>
                      <a:endParaRPr lang="ru-RU" sz="2000" dirty="0" smtClean="0">
                        <a:solidFill>
                          <a:schemeClr val="bg1"/>
                        </a:solidFill>
                        <a:latin typeface="CIDF1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Количество баллов</a:t>
                      </a:r>
                      <a:endParaRPr lang="ru-RU" sz="2000" dirty="0" smtClean="0">
                        <a:solidFill>
                          <a:schemeClr val="bg1"/>
                        </a:solidFill>
                        <a:latin typeface="CIDF1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783943"/>
                  </a:ext>
                </a:extLst>
              </a:tr>
              <a:tr h="200792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rPr>
                        <a:t>Наличие электронной информационно- образовательной среды</a:t>
                      </a:r>
                      <a:endParaRPr lang="ru-RU" sz="1800" b="1" dirty="0" smtClean="0">
                        <a:solidFill>
                          <a:srgbClr val="000000"/>
                        </a:solidFill>
                        <a:latin typeface="CIDF4"/>
                      </a:endParaRP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При наличии регистрации в ФГИС «Моя Школа» информация уже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</a:rPr>
                        <a:t> внесена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Имеется</a:t>
                      </a:r>
                    </a:p>
                    <a:p>
                      <a:endParaRPr lang="ru-RU" b="1" dirty="0" smtClean="0"/>
                    </a:p>
                    <a:p>
                      <a:r>
                        <a:rPr lang="ru-RU" b="1" dirty="0" smtClean="0"/>
                        <a:t>Не имеется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5</a:t>
                      </a:r>
                    </a:p>
                    <a:p>
                      <a:endParaRPr lang="ru-RU" b="1" dirty="0" smtClean="0"/>
                    </a:p>
                    <a:p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0197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9196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Arial" panose="020B0604020202020204" pitchFamily="34" charset="0"/>
              </a:rPr>
              <a:t>МЕТОДИКА РАСЧЕТА ПОКАЗАТЕЛЯ АП1</a:t>
            </a:r>
            <a:endParaRPr lang="ru-RU" sz="2800" b="1" dirty="0">
              <a:latin typeface="CIDF1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Не менее четырех из следующих компонентов: </a:t>
            </a:r>
            <a:endParaRPr lang="ru-RU" sz="1800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endParaRPr lang="ru-RU" sz="1800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sz="1800" dirty="0" smtClean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r>
              <a:rPr 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) доступ к сети </a:t>
            </a:r>
            <a:r>
              <a:rPr lang="ru-RU" sz="1800" dirty="0">
                <a:solidFill>
                  <a:srgbClr val="000000"/>
                </a:solidFill>
                <a:latin typeface="CIDF1"/>
              </a:rPr>
              <a:t>«</a:t>
            </a:r>
            <a:r>
              <a:rPr 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Интернет»</a:t>
            </a:r>
            <a:r>
              <a:rPr lang="ru-RU" sz="1800" dirty="0">
                <a:solidFill>
                  <a:srgbClr val="000000"/>
                </a:solidFill>
                <a:latin typeface="CIDF4"/>
              </a:rPr>
              <a:t>; </a:t>
            </a:r>
            <a:endParaRPr lang="ru-RU" sz="1800" dirty="0" smtClean="0">
              <a:solidFill>
                <a:srgbClr val="000000"/>
              </a:solidFill>
              <a:latin typeface="CIDF4"/>
            </a:endParaRPr>
          </a:p>
          <a:p>
            <a:r>
              <a:rPr lang="ru-RU" sz="1800" dirty="0" smtClean="0">
                <a:solidFill>
                  <a:srgbClr val="000000"/>
                </a:solidFill>
                <a:latin typeface="CIDF4"/>
              </a:rPr>
              <a:t>2</a:t>
            </a:r>
            <a:r>
              <a:rPr lang="ru-RU" sz="1800" dirty="0">
                <a:solidFill>
                  <a:srgbClr val="000000"/>
                </a:solidFill>
                <a:latin typeface="CIDF4"/>
              </a:rPr>
              <a:t>) </a:t>
            </a:r>
            <a:r>
              <a:rPr 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локальный нормативный акт об ЭИОС</a:t>
            </a:r>
            <a:r>
              <a:rPr lang="ru-RU" sz="1800" dirty="0">
                <a:solidFill>
                  <a:srgbClr val="000000"/>
                </a:solidFill>
                <a:latin typeface="CIDF4"/>
              </a:rPr>
              <a:t>;</a:t>
            </a:r>
          </a:p>
          <a:p>
            <a:r>
              <a:rPr lang="ru-RU" sz="1800" dirty="0">
                <a:solidFill>
                  <a:srgbClr val="000000"/>
                </a:solidFill>
                <a:latin typeface="CIDF4"/>
              </a:rPr>
              <a:t>3) </a:t>
            </a:r>
            <a:r>
              <a:rPr 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наличие доступа к цифровой (электронной) библиотеке</a:t>
            </a:r>
            <a:r>
              <a:rPr lang="ru-RU" sz="1800" dirty="0">
                <a:solidFill>
                  <a:srgbClr val="000000"/>
                </a:solidFill>
                <a:latin typeface="CIDF4"/>
              </a:rPr>
              <a:t>; </a:t>
            </a:r>
            <a:endParaRPr lang="ru-RU" sz="1800" dirty="0" smtClean="0">
              <a:solidFill>
                <a:srgbClr val="000000"/>
              </a:solidFill>
              <a:latin typeface="CIDF4"/>
            </a:endParaRPr>
          </a:p>
          <a:p>
            <a:r>
              <a:rPr lang="ru-RU" sz="1800" dirty="0" smtClean="0">
                <a:solidFill>
                  <a:srgbClr val="000000"/>
                </a:solidFill>
                <a:latin typeface="CIDF4"/>
              </a:rPr>
              <a:t>4</a:t>
            </a:r>
            <a:r>
              <a:rPr lang="ru-RU" sz="1800" dirty="0">
                <a:solidFill>
                  <a:srgbClr val="000000"/>
                </a:solidFill>
                <a:latin typeface="CIDF4"/>
              </a:rPr>
              <a:t>) </a:t>
            </a:r>
            <a:r>
              <a:rPr 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наличие доступа к электронному журналу, электронному дневнику</a:t>
            </a:r>
            <a:r>
              <a:rPr lang="ru-RU" sz="1800" dirty="0">
                <a:solidFill>
                  <a:srgbClr val="000000"/>
                </a:solidFill>
                <a:latin typeface="CIDF4"/>
              </a:rPr>
              <a:t>;</a:t>
            </a:r>
          </a:p>
          <a:p>
            <a:r>
              <a:rPr lang="ru-RU" sz="1800" dirty="0">
                <a:solidFill>
                  <a:srgbClr val="000000"/>
                </a:solidFill>
                <a:latin typeface="CIDF4"/>
              </a:rPr>
              <a:t>5) </a:t>
            </a:r>
            <a:r>
              <a:rPr 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наличие доступа к электронным портфолио обучающихся;</a:t>
            </a:r>
          </a:p>
          <a:p>
            <a:r>
              <a:rPr 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6) наличие доступа к учебному плану, рабочим программам учебных</a:t>
            </a:r>
          </a:p>
          <a:p>
            <a:r>
              <a:rPr 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предметов, учебных курсов </a:t>
            </a:r>
            <a:r>
              <a:rPr lang="ru-RU" sz="1800" dirty="0">
                <a:solidFill>
                  <a:srgbClr val="000000"/>
                </a:solidFill>
                <a:latin typeface="CIDF4"/>
              </a:rPr>
              <a:t>(</a:t>
            </a:r>
            <a:r>
              <a:rPr 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в том числе внеурочной деятельности),</a:t>
            </a:r>
          </a:p>
          <a:p>
            <a:r>
              <a:rPr 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учебных модулей</a:t>
            </a:r>
            <a:r>
              <a:rPr lang="ru-RU" sz="1800" dirty="0">
                <a:solidFill>
                  <a:srgbClr val="000000"/>
                </a:solidFill>
                <a:latin typeface="CIDF4"/>
              </a:rPr>
              <a:t>;</a:t>
            </a:r>
          </a:p>
          <a:p>
            <a:r>
              <a:rPr lang="ru-RU" sz="1800" b="1" dirty="0">
                <a:solidFill>
                  <a:srgbClr val="000000"/>
                </a:solidFill>
                <a:latin typeface="CIDF4"/>
              </a:rPr>
              <a:t>7) </a:t>
            </a: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личный кабинет в ФГИС «Моя школа</a:t>
            </a:r>
            <a:r>
              <a:rPr lang="ru-RU" sz="18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». </a:t>
            </a:r>
            <a:endParaRPr lang="ru-RU" sz="18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sz="1800" dirty="0">
                <a:solidFill>
                  <a:srgbClr val="C00000"/>
                </a:solidFill>
                <a:latin typeface="Arial" panose="020B0604020202020204" pitchFamily="34" charset="0"/>
              </a:rPr>
              <a:t>Подтверждается ссылками на соответствующую информацию</a:t>
            </a:r>
            <a:endParaRPr lang="ru-RU" sz="1800" dirty="0">
              <a:solidFill>
                <a:srgbClr val="C00000"/>
              </a:solidFill>
              <a:latin typeface="CIDF1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8337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ОТЧЕТНЫЙ ПЕРИОД ПОКАЗАТЕЛЯ АП1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1613474"/>
              </p:ext>
            </p:extLst>
          </p:nvPr>
        </p:nvGraphicFramePr>
        <p:xfrm>
          <a:off x="609599" y="1537855"/>
          <a:ext cx="10972800" cy="3050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0">
                  <a:extLst>
                    <a:ext uri="{9D8B030D-6E8A-4147-A177-3AD203B41FA5}">
                      <a16:colId xmlns:a16="http://schemas.microsoft.com/office/drawing/2014/main" val="3577121239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val="577603570"/>
                    </a:ext>
                  </a:extLst>
                </a:gridCol>
              </a:tblGrid>
              <a:tr h="305077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rPr>
                        <a:t>Предоставляется актуальная в период проведения </a:t>
                      </a:r>
                      <a:r>
                        <a:rPr lang="ru-RU" sz="180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rPr>
                        <a:t>аккредитационного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rPr>
                        <a:t> мониторинга информация</a:t>
                      </a:r>
                      <a:endParaRPr lang="ru-RU" sz="1800" dirty="0" smtClean="0">
                        <a:solidFill>
                          <a:srgbClr val="000000"/>
                        </a:solidFill>
                        <a:latin typeface="CIDF4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rgbClr val="000000"/>
                          </a:solidFill>
                          <a:latin typeface="CIDF1"/>
                        </a:rPr>
                        <a:t>2023</a:t>
                      </a:r>
                    </a:p>
                    <a:p>
                      <a:pPr algn="ctr"/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549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3337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ПОКАЗАТЕЛЬ АП2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0668555"/>
              </p:ext>
            </p:extLst>
          </p:nvPr>
        </p:nvGraphicFramePr>
        <p:xfrm>
          <a:off x="609600" y="1600200"/>
          <a:ext cx="109728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3112705826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1048359837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6275368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Наименование показателя мониторинга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Значение показателя</a:t>
                      </a:r>
                      <a:endParaRPr lang="ru-RU" sz="2000" dirty="0" smtClean="0">
                        <a:solidFill>
                          <a:schemeClr val="bg1"/>
                        </a:solidFill>
                        <a:latin typeface="CIDF1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Количество баллов</a:t>
                      </a:r>
                      <a:endParaRPr lang="ru-RU" sz="2000" dirty="0" smtClean="0">
                        <a:solidFill>
                          <a:schemeClr val="bg1"/>
                        </a:solidFill>
                        <a:latin typeface="CIDF1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456652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rPr>
                        <a:t>Участие обучающихся в оценочных мероприятиях, проведенных в рамках мониторинга системы образования (ВПР)</a:t>
                      </a:r>
                      <a:endParaRPr lang="ru-RU" sz="1800" b="1" dirty="0" smtClean="0">
                        <a:solidFill>
                          <a:srgbClr val="000000"/>
                        </a:solidFill>
                        <a:latin typeface="CIDF4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rPr>
                        <a:t>Принимали участие</a:t>
                      </a:r>
                      <a:endParaRPr lang="ru-RU" sz="1800" b="1" dirty="0" smtClean="0">
                        <a:solidFill>
                          <a:srgbClr val="000000"/>
                        </a:solidFill>
                        <a:latin typeface="CIDF1"/>
                      </a:endParaRPr>
                    </a:p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10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166496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 принимали участие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0734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23707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МЕТОДИКА РАСЧЕТА ПОКАЗАТЕЛЯ АП2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>
                <a:solidFill>
                  <a:srgbClr val="C00000"/>
                </a:solidFill>
                <a:latin typeface="Arial" panose="020B0604020202020204" pitchFamily="34" charset="0"/>
              </a:rPr>
              <a:t>Учитываются:</a:t>
            </a:r>
          </a:p>
          <a:p>
            <a:r>
              <a:rPr lang="ru-RU" sz="1800" b="1" dirty="0">
                <a:solidFill>
                  <a:srgbClr val="000000"/>
                </a:solidFill>
                <a:latin typeface="CIDF1"/>
              </a:rPr>
              <a:t>- </a:t>
            </a: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обучающиеся четвертых учебных классов организации начального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общего образования</a:t>
            </a:r>
            <a:r>
              <a:rPr lang="ru-RU" sz="1800" b="1" dirty="0">
                <a:solidFill>
                  <a:srgbClr val="000000"/>
                </a:solidFill>
                <a:latin typeface="CIDF4"/>
              </a:rPr>
              <a:t>, </a:t>
            </a: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участвовавших по всем учебным предметам, установленным </a:t>
            </a:r>
            <a:r>
              <a:rPr lang="ru-RU" sz="1800" b="1" dirty="0" err="1">
                <a:solidFill>
                  <a:srgbClr val="000000"/>
                </a:solidFill>
                <a:latin typeface="Arial" panose="020B0604020202020204" pitchFamily="34" charset="0"/>
              </a:rPr>
              <a:t>Рособрнадзором</a:t>
            </a: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, в ВПР</a:t>
            </a:r>
            <a:r>
              <a:rPr lang="ru-RU" sz="18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endParaRPr lang="ru-RU" sz="18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sz="1800" b="1" dirty="0">
                <a:solidFill>
                  <a:srgbClr val="000000"/>
                </a:solidFill>
                <a:latin typeface="CIDF1"/>
              </a:rPr>
              <a:t>- </a:t>
            </a: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обучающиеся пятых – восьмых учебных классов организации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основного общего образования</a:t>
            </a:r>
            <a:r>
              <a:rPr lang="ru-RU" sz="1800" b="1" dirty="0">
                <a:solidFill>
                  <a:srgbClr val="000000"/>
                </a:solidFill>
                <a:latin typeface="CIDF4"/>
              </a:rPr>
              <a:t>, </a:t>
            </a: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участвовавших по всем учебным предметам, установленным </a:t>
            </a:r>
            <a:r>
              <a:rPr lang="ru-RU" sz="1800" b="1" dirty="0" err="1">
                <a:solidFill>
                  <a:srgbClr val="000000"/>
                </a:solidFill>
                <a:latin typeface="Arial" panose="020B0604020202020204" pitchFamily="34" charset="0"/>
              </a:rPr>
              <a:t>Рособрнадзором</a:t>
            </a: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, в ВПР</a:t>
            </a:r>
            <a:r>
              <a:rPr lang="ru-RU" sz="18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</a:p>
          <a:p>
            <a:endParaRPr lang="ru-RU" sz="18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sz="1800" b="1" dirty="0">
                <a:solidFill>
                  <a:srgbClr val="000000"/>
                </a:solidFill>
                <a:latin typeface="CIDF1"/>
              </a:rPr>
              <a:t>- </a:t>
            </a: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обучающиеся одиннадцатых учебных классов организации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среднего общего образования</a:t>
            </a:r>
            <a:r>
              <a:rPr lang="ru-RU" sz="1800" b="1" dirty="0">
                <a:solidFill>
                  <a:srgbClr val="000000"/>
                </a:solidFill>
                <a:latin typeface="CIDF4"/>
              </a:rPr>
              <a:t>, </a:t>
            </a: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участвовавших по всем учебным предметам, установленным </a:t>
            </a:r>
            <a:r>
              <a:rPr lang="ru-RU" sz="1800" b="1" dirty="0" err="1">
                <a:solidFill>
                  <a:srgbClr val="000000"/>
                </a:solidFill>
                <a:latin typeface="Arial" panose="020B0604020202020204" pitchFamily="34" charset="0"/>
              </a:rPr>
              <a:t>Рособрнадзором</a:t>
            </a: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, в ВПР.</a:t>
            </a:r>
            <a:endParaRPr lang="ru-RU" sz="1800" b="1" dirty="0">
              <a:solidFill>
                <a:srgbClr val="000000"/>
              </a:solidFill>
              <a:latin typeface="CIDF4"/>
            </a:endParaRP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6999198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ОТЧЕТНЫЙ ПЕРИОД ПОКАЗАТЕЛЯ АП2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1496291"/>
            <a:ext cx="10972798" cy="187867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dirty="0"/>
              <a:t>2021-2022 учебный год</a:t>
            </a:r>
          </a:p>
        </p:txBody>
      </p:sp>
    </p:spTree>
    <p:extLst>
      <p:ext uri="{BB962C8B-B14F-4D97-AF65-F5344CB8AC3E}">
        <p14:creationId xmlns:p14="http://schemas.microsoft.com/office/powerpoint/2010/main" val="40681659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ПОКАЗАТЕЛЬ АП3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5239262"/>
              </p:ext>
            </p:extLst>
          </p:nvPr>
        </p:nvGraphicFramePr>
        <p:xfrm>
          <a:off x="609600" y="1600200"/>
          <a:ext cx="109728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688526432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1939008779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5083644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Наименование показателя мониторинга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Значение показателя</a:t>
                      </a:r>
                      <a:endParaRPr lang="ru-RU" sz="2000" dirty="0" smtClean="0">
                        <a:solidFill>
                          <a:schemeClr val="bg1"/>
                        </a:solidFill>
                        <a:latin typeface="CIDF1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Количество баллов</a:t>
                      </a:r>
                      <a:endParaRPr lang="ru-RU" sz="2000" dirty="0" smtClean="0">
                        <a:solidFill>
                          <a:schemeClr val="bg1"/>
                        </a:solidFill>
                        <a:latin typeface="CIDF1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518652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rPr>
                        <a:t>Доля педагогических работников, имеющих первую или высшую квалификационные категории, ученое звание и (или) ученую степень и (или) лиц, приравненных к ним, в общей численности педагогических работников, участвующих в реализации основной образовательной программы</a:t>
                      </a:r>
                      <a:endParaRPr lang="ru-RU" sz="1800" dirty="0" smtClean="0">
                        <a:solidFill>
                          <a:srgbClr val="000000"/>
                        </a:solidFill>
                        <a:latin typeface="CIDF4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50% и более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10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24474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20-49%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5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76406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Менее</a:t>
                      </a:r>
                      <a:r>
                        <a:rPr lang="ru-RU" sz="2000" b="1" baseline="0" dirty="0" smtClean="0"/>
                        <a:t> 20%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0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5455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73806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МЕТОДИКА РАСЧЕТА ПОКАЗАТЕЛЯ АП3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b="1" dirty="0">
                <a:solidFill>
                  <a:srgbClr val="000000"/>
                </a:solidFill>
                <a:latin typeface="CIDF4"/>
              </a:rPr>
              <a:t>1. </a:t>
            </a: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Используются сведения о педагогических работниках, задействованных в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реализации ОП ОО в году проведения </a:t>
            </a:r>
            <a:r>
              <a:rPr lang="ru-RU" sz="1800" b="1" dirty="0" err="1">
                <a:solidFill>
                  <a:srgbClr val="000000"/>
                </a:solidFill>
                <a:latin typeface="Arial" panose="020B0604020202020204" pitchFamily="34" charset="0"/>
              </a:rPr>
              <a:t>аккредитационного</a:t>
            </a: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 мониторинга по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данной образовательной программе</a:t>
            </a:r>
            <a:r>
              <a:rPr lang="ru-RU" sz="18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ru-RU" sz="18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sz="1800" b="1" dirty="0">
                <a:solidFill>
                  <a:srgbClr val="000000"/>
                </a:solidFill>
                <a:latin typeface="CIDF5"/>
              </a:rPr>
              <a:t>2. </a:t>
            </a: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К педагогическим работникам с ученой степенью и (или) ученым званием </a:t>
            </a:r>
            <a:r>
              <a:rPr lang="ru-RU" sz="1800" b="1" dirty="0">
                <a:solidFill>
                  <a:srgbClr val="000000"/>
                </a:solidFill>
                <a:latin typeface="CIDF4"/>
              </a:rPr>
              <a:t>(</a:t>
            </a: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в </a:t>
            </a:r>
            <a:r>
              <a:rPr lang="ru-RU" sz="1800" b="1" dirty="0" err="1">
                <a:solidFill>
                  <a:srgbClr val="000000"/>
                </a:solidFill>
                <a:latin typeface="Arial" panose="020B0604020202020204" pitchFamily="34" charset="0"/>
              </a:rPr>
              <a:t>т.ч</a:t>
            </a: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богословскими учеными степенями и званиями) приравниваются лица</a:t>
            </a:r>
            <a:r>
              <a:rPr lang="ru-RU" sz="1800" b="1" dirty="0">
                <a:solidFill>
                  <a:srgbClr val="000000"/>
                </a:solidFill>
                <a:latin typeface="CIDF4"/>
              </a:rPr>
              <a:t>, </a:t>
            </a: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имеющие награды, международные почетные звания или премии и (или) государственные почетные звания в соответствующей профессиональной сфере, и (или) являющиеся лауреатами государственных премий в соответствующей профессиональной сфере и т.д</a:t>
            </a:r>
            <a:r>
              <a:rPr lang="ru-RU" sz="18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r>
              <a:rPr lang="ru-RU" sz="1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ru-RU" sz="1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(указаны </a:t>
            </a:r>
            <a:r>
              <a:rPr lang="ru-RU" sz="1800" b="1" dirty="0">
                <a:solidFill>
                  <a:srgbClr val="FF0000"/>
                </a:solidFill>
                <a:latin typeface="Arial" panose="020B0604020202020204" pitchFamily="34" charset="0"/>
              </a:rPr>
              <a:t>в Указе Президента РФ от 07.09.2010 №1099</a:t>
            </a:r>
            <a:r>
              <a:rPr lang="ru-RU" sz="1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ru-RU" sz="18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3. Учитываются в том числе внешние </a:t>
            </a:r>
            <a:r>
              <a:rPr lang="ru-RU" sz="18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совместители </a:t>
            </a: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и лица, работающие по договорам гражданско-правового характера.</a:t>
            </a:r>
            <a:endParaRPr lang="ru-RU" sz="1800" b="1" dirty="0">
              <a:solidFill>
                <a:srgbClr val="000000"/>
              </a:solidFill>
              <a:latin typeface="CIDF4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8914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798" cy="706264"/>
          </a:xfrm>
        </p:spPr>
        <p:txBody>
          <a:bodyPr>
            <a:normAutofit/>
          </a:bodyPr>
          <a:lstStyle/>
          <a:p>
            <a:r>
              <a:rPr lang="ru-RU" sz="2800" b="1" dirty="0"/>
              <a:t>ФОРМУЛА РАСЧЕТА ПОКАЗАТЕЛЯ АП3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6719" y="1055717"/>
            <a:ext cx="10972798" cy="55445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 smtClean="0"/>
          </a:p>
          <a:p>
            <a:endParaRPr lang="ru-RU" sz="1800" dirty="0"/>
          </a:p>
          <a:p>
            <a:endParaRPr lang="ru-RU" sz="1800" dirty="0" smtClean="0"/>
          </a:p>
          <a:p>
            <a:endParaRPr lang="ru-RU" sz="1800" dirty="0"/>
          </a:p>
          <a:p>
            <a:endParaRPr lang="ru-RU" sz="1800" dirty="0" smtClean="0"/>
          </a:p>
          <a:p>
            <a:endParaRPr lang="ru-RU" sz="1800" dirty="0"/>
          </a:p>
          <a:p>
            <a:r>
              <a:rPr lang="ru-RU" sz="1800" b="1" dirty="0"/>
              <a:t>a – </a:t>
            </a:r>
            <a:r>
              <a:rPr lang="ru-RU" sz="1800" dirty="0"/>
              <a:t>количество педагогических работников, имеющих первую или высшую квалификационные категории по должности «Учитель» и (или) «Преподаватель», ученое звание и (или) ученую степень (в том числе богословские ученые степени и звания) и лиц, приравненных к ним, участвующих в реализации учебного плана основной образовательной программы;</a:t>
            </a:r>
          </a:p>
          <a:p>
            <a:pPr marL="0" indent="0">
              <a:buNone/>
            </a:pPr>
            <a:endParaRPr lang="ru-RU" sz="1800" b="1" dirty="0" smtClean="0"/>
          </a:p>
          <a:p>
            <a:r>
              <a:rPr lang="ru-RU" sz="1800" b="1" dirty="0" smtClean="0"/>
              <a:t>b – </a:t>
            </a:r>
            <a:r>
              <a:rPr lang="ru-RU" sz="1800" dirty="0" smtClean="0"/>
              <a:t>общее количество педагогических работников, участвующих в реализации образовательной программы </a:t>
            </a:r>
          </a:p>
          <a:p>
            <a:endParaRPr lang="ru-RU" sz="1800" dirty="0"/>
          </a:p>
          <a:p>
            <a:r>
              <a:rPr lang="ru-RU" sz="2800" b="1" dirty="0" smtClean="0">
                <a:solidFill>
                  <a:srgbClr val="FF0000"/>
                </a:solidFill>
              </a:rPr>
              <a:t>ОТЧЕТНЫЙ ПЕРИОД </a:t>
            </a:r>
            <a:r>
              <a:rPr lang="ru-RU" sz="2800" b="1" dirty="0">
                <a:solidFill>
                  <a:srgbClr val="FF0000"/>
                </a:solidFill>
              </a:rPr>
              <a:t>ПОКАЗАТЕЛЯ – 2023, </a:t>
            </a:r>
            <a:r>
              <a:rPr lang="ru-RU" sz="1800" b="1" dirty="0">
                <a:solidFill>
                  <a:srgbClr val="FF0000"/>
                </a:solidFill>
              </a:rPr>
              <a:t>у</a:t>
            </a:r>
            <a:r>
              <a:rPr lang="ru-RU" sz="1800" b="1" dirty="0" smtClean="0">
                <a:solidFill>
                  <a:srgbClr val="FF0000"/>
                </a:solidFill>
              </a:rPr>
              <a:t>читываются </a:t>
            </a:r>
            <a:r>
              <a:rPr lang="ru-RU" sz="1800" b="1" dirty="0">
                <a:solidFill>
                  <a:srgbClr val="FF0000"/>
                </a:solidFill>
              </a:rPr>
              <a:t>все педагогические работники, участвующие в реализации ОП в настоящее </a:t>
            </a:r>
            <a:r>
              <a:rPr lang="ru-RU" sz="1800" b="1" dirty="0" smtClean="0">
                <a:solidFill>
                  <a:srgbClr val="FF0000"/>
                </a:solidFill>
              </a:rPr>
              <a:t>время.</a:t>
            </a: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sz="1800" dirty="0" smtClean="0"/>
          </a:p>
          <a:p>
            <a:endParaRPr lang="ru-RU" sz="1800" dirty="0"/>
          </a:p>
          <a:p>
            <a:pPr marL="0" indent="0">
              <a:buNone/>
            </a:pPr>
            <a:endParaRPr lang="ru-RU" sz="1800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8996" y="1524780"/>
            <a:ext cx="3275216" cy="8859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39022445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ПОКАЗАТЕЛЬ </a:t>
            </a:r>
            <a:r>
              <a:rPr lang="ru-RU" sz="2800" b="1" dirty="0" smtClean="0"/>
              <a:t>АП4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8599663"/>
              </p:ext>
            </p:extLst>
          </p:nvPr>
        </p:nvGraphicFramePr>
        <p:xfrm>
          <a:off x="609600" y="1600200"/>
          <a:ext cx="109728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688526432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1939008779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5083644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Наименование показателя мониторинга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Значение показателя</a:t>
                      </a:r>
                      <a:endParaRPr lang="ru-RU" sz="2000" dirty="0" smtClean="0">
                        <a:solidFill>
                          <a:schemeClr val="bg1"/>
                        </a:solidFill>
                        <a:latin typeface="CIDF1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Количество баллов</a:t>
                      </a:r>
                      <a:endParaRPr lang="ru-RU" sz="2000" dirty="0" smtClean="0">
                        <a:solidFill>
                          <a:schemeClr val="bg1"/>
                        </a:solidFill>
                        <a:latin typeface="CIDF1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518652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rPr>
                        <a:t>Доля педагогических работников, прошедших повышение квалификации по профилю педагогической деятельности за последние 3 года, в общем числе педагогических работников, участвующих в реализации основной образовательной программы</a:t>
                      </a:r>
                      <a:endParaRPr lang="ru-RU" sz="1800" dirty="0" smtClean="0">
                        <a:solidFill>
                          <a:srgbClr val="000000"/>
                        </a:solidFill>
                        <a:latin typeface="CIDF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90% и более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10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24474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70-89%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5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76406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Менее</a:t>
                      </a:r>
                      <a:r>
                        <a:rPr lang="ru-RU" sz="2000" b="1" baseline="0" dirty="0" smtClean="0"/>
                        <a:t> 70%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0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5455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4847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b="1" dirty="0">
                <a:solidFill>
                  <a:schemeClr val="accent5"/>
                </a:solidFill>
                <a:latin typeface="Arial" panose="020B0604020202020204" pitchFamily="34" charset="0"/>
              </a:rPr>
              <a:t>НОРМАТИВНО – ПРАВОВОЕ РЕГУЛИРОВАНИЕ</a:t>
            </a:r>
            <a:endParaRPr lang="ru-RU" dirty="0">
              <a:solidFill>
                <a:schemeClr val="accent5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504604"/>
            <a:ext cx="5181600" cy="4672359"/>
          </a:xfrm>
        </p:spPr>
        <p:txBody>
          <a:bodyPr>
            <a:normAutofit lnSpcReduction="10000"/>
          </a:bodyPr>
          <a:lstStyle/>
          <a:p>
            <a:r>
              <a:rPr lang="ru-RU" sz="2000" b="1" dirty="0">
                <a:solidFill>
                  <a:srgbClr val="6182D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b="1" dirty="0" err="1">
                <a:solidFill>
                  <a:srgbClr val="6182D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2000" b="1" dirty="0">
                <a:solidFill>
                  <a:srgbClr val="6182D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660, </a:t>
            </a:r>
            <a:r>
              <a:rPr lang="ru-RU" sz="2000" b="1" dirty="0" err="1">
                <a:solidFill>
                  <a:srgbClr val="6182D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000" b="1" dirty="0">
                <a:solidFill>
                  <a:srgbClr val="6182D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№ 306, </a:t>
            </a:r>
            <a:r>
              <a:rPr lang="ru-RU" sz="2000" b="1" dirty="0" err="1">
                <a:solidFill>
                  <a:srgbClr val="6182D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2000" b="1" dirty="0">
                <a:solidFill>
                  <a:srgbClr val="6182D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№ 448 от 24.04.2023 «Об осуществлении Федеральной службой по надзору в сфере образования и науки, Министерством просвещения Российской Федерации и Министерством науки и высшего образования Российской Федерации </a:t>
            </a:r>
            <a:r>
              <a:rPr lang="ru-RU" sz="2000" b="1" dirty="0" err="1">
                <a:solidFill>
                  <a:srgbClr val="6182D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аккредитационного</a:t>
            </a:r>
            <a:r>
              <a:rPr lang="ru-RU" sz="2000" b="1" dirty="0">
                <a:solidFill>
                  <a:srgbClr val="6182D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мониторинга системы образования</a:t>
            </a:r>
            <a:r>
              <a:rPr lang="ru-RU" sz="2000" b="1" dirty="0" smtClean="0">
                <a:solidFill>
                  <a:srgbClr val="6182D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endParaRPr lang="ru-RU" sz="2000" b="1" dirty="0" smtClean="0">
              <a:solidFill>
                <a:srgbClr val="6182D6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rgbClr val="6182D6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 smtClean="0">
              <a:solidFill>
                <a:srgbClr val="6182D6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Аккредитационный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мониторинг проводится не реже 1 раза в 3 года </a:t>
            </a:r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2815" y="1504604"/>
            <a:ext cx="4056610" cy="5020887"/>
          </a:xfrm>
        </p:spPr>
      </p:pic>
    </p:spTree>
    <p:extLst>
      <p:ext uri="{BB962C8B-B14F-4D97-AF65-F5344CB8AC3E}">
        <p14:creationId xmlns:p14="http://schemas.microsoft.com/office/powerpoint/2010/main" val="8716205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МЕТОДИКА РАСЧЕТА ПОКАЗАТЕЛЯ </a:t>
            </a:r>
            <a:r>
              <a:rPr lang="ru-RU" sz="2800" b="1" dirty="0" smtClean="0"/>
              <a:t>АП4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b="1" dirty="0">
                <a:solidFill>
                  <a:srgbClr val="000000"/>
                </a:solidFill>
                <a:latin typeface="CIDF4"/>
              </a:rPr>
              <a:t>1. </a:t>
            </a: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Используются сведения о педагогических работниках, задействованных в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реализации ОП ОО в год проведения  </a:t>
            </a:r>
            <a:r>
              <a:rPr lang="ru-RU" sz="1800" b="1" dirty="0" err="1">
                <a:solidFill>
                  <a:srgbClr val="000000"/>
                </a:solidFill>
                <a:latin typeface="Arial" panose="020B0604020202020204" pitchFamily="34" charset="0"/>
              </a:rPr>
              <a:t>аккредитационного</a:t>
            </a: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 мониторинга по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данной образовательной программе</a:t>
            </a:r>
            <a:r>
              <a:rPr lang="ru-RU" sz="18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ru-RU" sz="18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2. Учитываются педагогические работники, прошедшие повышение квалификации по профилю педагогической деятельности </a:t>
            </a:r>
            <a:r>
              <a:rPr lang="ru-RU" sz="1800" b="1" dirty="0">
                <a:solidFill>
                  <a:srgbClr val="000000"/>
                </a:solidFill>
                <a:latin typeface="CIDF4"/>
              </a:rPr>
              <a:t>(</a:t>
            </a: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деятельность, связанная с выполнением должностных обязанностей, закрепленных в должностных инструкциях педагогических работников) за последние 3 года</a:t>
            </a:r>
            <a:r>
              <a:rPr lang="ru-RU" sz="1800" b="1" dirty="0">
                <a:solidFill>
                  <a:srgbClr val="000000"/>
                </a:solidFill>
                <a:latin typeface="CIDF4"/>
              </a:rPr>
              <a:t>, </a:t>
            </a: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участвующих в реализации учебного плана основной образовательной программы.</a:t>
            </a:r>
            <a:endParaRPr lang="ru-RU" sz="1800" b="1" dirty="0">
              <a:solidFill>
                <a:srgbClr val="000000"/>
              </a:solidFill>
              <a:latin typeface="CIDF4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74299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798" cy="706264"/>
          </a:xfrm>
        </p:spPr>
        <p:txBody>
          <a:bodyPr>
            <a:normAutofit/>
          </a:bodyPr>
          <a:lstStyle/>
          <a:p>
            <a:r>
              <a:rPr lang="ru-RU" sz="2800" b="1" dirty="0"/>
              <a:t>ФОРМУЛА РАСЧЕТА ПОКАЗАТЕЛЯ </a:t>
            </a:r>
            <a:r>
              <a:rPr lang="ru-RU" sz="2800" b="1" dirty="0" smtClean="0"/>
              <a:t>АП4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6719" y="1055717"/>
            <a:ext cx="10972798" cy="55445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 smtClean="0"/>
          </a:p>
          <a:p>
            <a:endParaRPr lang="ru-RU" sz="1800" dirty="0"/>
          </a:p>
          <a:p>
            <a:endParaRPr lang="ru-RU" sz="1800" dirty="0" smtClean="0"/>
          </a:p>
          <a:p>
            <a:endParaRPr lang="ru-RU" sz="1800" dirty="0"/>
          </a:p>
          <a:p>
            <a:endParaRPr lang="ru-RU" sz="1800" dirty="0" smtClean="0"/>
          </a:p>
          <a:p>
            <a:endParaRPr lang="ru-RU" sz="1800" dirty="0"/>
          </a:p>
          <a:p>
            <a:r>
              <a:rPr lang="ru-RU" sz="1800" b="1" dirty="0">
                <a:solidFill>
                  <a:srgbClr val="000000"/>
                </a:solidFill>
                <a:latin typeface="CIDF1"/>
              </a:rPr>
              <a:t>a</a:t>
            </a:r>
            <a:r>
              <a:rPr lang="ru-RU" sz="1800" dirty="0">
                <a:solidFill>
                  <a:srgbClr val="000000"/>
                </a:solidFill>
                <a:latin typeface="CIDF1"/>
              </a:rPr>
              <a:t> – </a:t>
            </a:r>
            <a:r>
              <a:rPr 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количество педагогических работников, прошедших повышение</a:t>
            </a:r>
          </a:p>
          <a:p>
            <a:pPr marL="0" indent="0">
              <a:buNone/>
            </a:pPr>
            <a:r>
              <a:rPr 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квалификации по профилю педагогической деятельности за последние</a:t>
            </a:r>
          </a:p>
          <a:p>
            <a:pPr marL="0" indent="0">
              <a:buNone/>
            </a:pPr>
            <a:r>
              <a:rPr 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3 года</a:t>
            </a:r>
            <a:r>
              <a:rPr lang="ru-RU" sz="1800" dirty="0">
                <a:solidFill>
                  <a:srgbClr val="000000"/>
                </a:solidFill>
                <a:latin typeface="CIDF4"/>
              </a:rPr>
              <a:t>, </a:t>
            </a:r>
            <a:r>
              <a:rPr 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участвующих в реализации учебного плана основной образовательной программы</a:t>
            </a:r>
            <a:r>
              <a:rPr lang="ru-RU" sz="1800" dirty="0" smtClean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endParaRPr lang="ru-RU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ru-RU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sz="1800" b="1" dirty="0">
                <a:solidFill>
                  <a:srgbClr val="000000"/>
                </a:solidFill>
                <a:latin typeface="CIDF1"/>
              </a:rPr>
              <a:t>b</a:t>
            </a:r>
            <a:r>
              <a:rPr lang="ru-RU" sz="1800" dirty="0">
                <a:solidFill>
                  <a:srgbClr val="000000"/>
                </a:solidFill>
                <a:latin typeface="CIDF1"/>
              </a:rPr>
              <a:t> – </a:t>
            </a:r>
            <a:r>
              <a:rPr 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общее количество педагогических работников</a:t>
            </a:r>
            <a:r>
              <a:rPr lang="ru-RU" sz="1800" dirty="0">
                <a:solidFill>
                  <a:srgbClr val="000000"/>
                </a:solidFill>
                <a:latin typeface="CIDF4"/>
              </a:rPr>
              <a:t>, </a:t>
            </a:r>
            <a:r>
              <a:rPr 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участвующих в</a:t>
            </a:r>
          </a:p>
          <a:p>
            <a:pPr marL="0" indent="0">
              <a:buNone/>
            </a:pPr>
            <a:r>
              <a:rPr 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реализации учебного плана основной образовательной программы</a:t>
            </a:r>
            <a:r>
              <a:rPr lang="ru-RU" sz="1800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ru-RU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/>
            <a:r>
              <a:rPr lang="ru-RU" sz="2800" b="1" dirty="0">
                <a:solidFill>
                  <a:srgbClr val="FF0000"/>
                </a:solidFill>
              </a:rPr>
              <a:t>ОТЧЕТНЫЙ ПЕРИОД ПОКАЗАТЕЛЯ – 2023, </a:t>
            </a:r>
            <a:r>
              <a:rPr lang="ru-RU" sz="1800" b="1" dirty="0">
                <a:solidFill>
                  <a:srgbClr val="FF0000"/>
                </a:solidFill>
              </a:rPr>
              <a:t>учитываются все педагогические работники, участвующие в реализации ОП в настоящее время.</a:t>
            </a:r>
          </a:p>
          <a:p>
            <a:pPr marL="0" lvl="0" indent="0">
              <a:buNone/>
            </a:pPr>
            <a:endParaRPr lang="ru-RU" sz="1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ru-RU" sz="1800" dirty="0">
              <a:solidFill>
                <a:srgbClr val="000000"/>
              </a:solidFill>
              <a:latin typeface="CIDF4"/>
            </a:endParaRP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sz="1800" dirty="0" smtClean="0"/>
          </a:p>
          <a:p>
            <a:endParaRPr lang="ru-RU" sz="1800" dirty="0"/>
          </a:p>
          <a:p>
            <a:pPr marL="0" indent="0">
              <a:buNone/>
            </a:pPr>
            <a:endParaRPr lang="ru-RU" sz="1800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6116" y="980902"/>
            <a:ext cx="3350029" cy="1363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0426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ПОКАЗАТЕЛЬ </a:t>
            </a:r>
            <a:r>
              <a:rPr lang="ru-RU" sz="2800" b="1" dirty="0" smtClean="0"/>
              <a:t>АП5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3953414"/>
              </p:ext>
            </p:extLst>
          </p:nvPr>
        </p:nvGraphicFramePr>
        <p:xfrm>
          <a:off x="609600" y="1600200"/>
          <a:ext cx="10972800" cy="4813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688526432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1939008779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508364456"/>
                    </a:ext>
                  </a:extLst>
                </a:gridCol>
              </a:tblGrid>
              <a:tr h="881980">
                <a:tc>
                  <a:txBody>
                    <a:bodyPr/>
                    <a:lstStyle/>
                    <a:p>
                      <a:r>
                        <a:rPr lang="ru-RU" dirty="0" smtClean="0"/>
                        <a:t>Наименование показателя мониторинга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Значение показателя</a:t>
                      </a:r>
                      <a:endParaRPr lang="ru-RU" sz="2000" dirty="0" smtClean="0">
                        <a:solidFill>
                          <a:schemeClr val="bg1"/>
                        </a:solidFill>
                        <a:latin typeface="CIDF1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Количество баллов</a:t>
                      </a:r>
                      <a:endParaRPr lang="ru-RU" sz="2000" dirty="0" smtClean="0">
                        <a:solidFill>
                          <a:schemeClr val="bg1"/>
                        </a:solidFill>
                        <a:latin typeface="CIDF1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518652"/>
                  </a:ext>
                </a:extLst>
              </a:tr>
              <a:tr h="545988">
                <a:tc rowSpan="3"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rPr>
                        <a:t>Доля выпускников, не набравших минимальное количество баллов по обязательным учебным предметам при прохождении государственной итоговой аттестации по образовательной программе, от общего количества выпускников</a:t>
                      </a:r>
                    </a:p>
                    <a:p>
                      <a:endParaRPr lang="ru-RU" sz="1800" dirty="0" smtClean="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rPr>
                        <a:t>Данный показатель автоматически загружен в систему 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за 2021-2022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</a:rPr>
                        <a:t> учебный год</a:t>
                      </a:r>
                      <a:endParaRPr lang="ru-RU" sz="1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Менее 5%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10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244746"/>
                  </a:ext>
                </a:extLst>
              </a:tr>
              <a:tr h="54598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5-9%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5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764064"/>
                  </a:ext>
                </a:extLst>
              </a:tr>
              <a:tr h="243594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baseline="0" dirty="0" smtClean="0"/>
                        <a:t>10% и б</a:t>
                      </a:r>
                      <a:r>
                        <a:rPr lang="ru-RU" sz="2000" b="1" dirty="0" smtClean="0"/>
                        <a:t>олее</a:t>
                      </a:r>
                    </a:p>
                    <a:p>
                      <a:endParaRPr lang="ru-RU" sz="2000" b="1" dirty="0" smtClean="0"/>
                    </a:p>
                    <a:p>
                      <a:endParaRPr lang="ru-RU" sz="2000" b="1" dirty="0" smtClean="0"/>
                    </a:p>
                    <a:p>
                      <a:endParaRPr lang="ru-RU" sz="2000" b="1" dirty="0" smtClean="0"/>
                    </a:p>
                    <a:p>
                      <a:endParaRPr lang="ru-RU" sz="2000" b="1" dirty="0" smtClean="0"/>
                    </a:p>
                    <a:p>
                      <a:endParaRPr lang="ru-RU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0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5455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5201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ПОКАЗАТЕЛЬ </a:t>
            </a:r>
            <a:r>
              <a:rPr lang="ru-RU" sz="2800" b="1" dirty="0" smtClean="0"/>
              <a:t>АП6 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548273"/>
              </p:ext>
            </p:extLst>
          </p:nvPr>
        </p:nvGraphicFramePr>
        <p:xfrm>
          <a:off x="609600" y="1600200"/>
          <a:ext cx="10972800" cy="4813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688526432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1939008779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508364456"/>
                    </a:ext>
                  </a:extLst>
                </a:gridCol>
              </a:tblGrid>
              <a:tr h="881980">
                <a:tc>
                  <a:txBody>
                    <a:bodyPr/>
                    <a:lstStyle/>
                    <a:p>
                      <a:r>
                        <a:rPr lang="ru-RU" dirty="0" smtClean="0"/>
                        <a:t>Наименование показателя мониторинга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Значение показателя</a:t>
                      </a:r>
                      <a:endParaRPr lang="ru-RU" sz="2000" dirty="0" smtClean="0">
                        <a:solidFill>
                          <a:schemeClr val="bg1"/>
                        </a:solidFill>
                        <a:latin typeface="CIDF1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Количество баллов</a:t>
                      </a:r>
                      <a:endParaRPr lang="ru-RU" sz="2000" dirty="0" smtClean="0">
                        <a:solidFill>
                          <a:schemeClr val="bg1"/>
                        </a:solidFill>
                        <a:latin typeface="CIDF1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518652"/>
                  </a:ext>
                </a:extLst>
              </a:tr>
              <a:tr h="545988">
                <a:tc rowSpan="3"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rPr>
                        <a:t>Доля выпускников, получивших допуск к государственной итоговой аттестации по образовательной программе (без учета повторного</a:t>
                      </a:r>
                    </a:p>
                    <a:p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rPr>
                        <a:t>прохождения итогового собеседования по русскому языку (ООО)</a:t>
                      </a:r>
                    </a:p>
                    <a:p>
                      <a:r>
                        <a:rPr lang="ru-RU" sz="1800" dirty="0" smtClean="0">
                          <a:solidFill>
                            <a:srgbClr val="00B050"/>
                          </a:solidFill>
                          <a:latin typeface="Arial" panose="020B0604020202020204" pitchFamily="34" charset="0"/>
                        </a:rPr>
                        <a:t>написания итогового сочинения (изложения) (СОО )</a:t>
                      </a:r>
                    </a:p>
                    <a:p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rPr>
                        <a:t>и (или) ликвидации академической задолженности), от общего количества выпускников</a:t>
                      </a:r>
                      <a:endParaRPr lang="ru-RU" sz="1800" dirty="0" smtClean="0">
                        <a:solidFill>
                          <a:srgbClr val="000000"/>
                        </a:solidFill>
                        <a:latin typeface="CIDF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90% и</a:t>
                      </a:r>
                      <a:r>
                        <a:rPr lang="ru-RU" sz="2000" b="1" baseline="0" dirty="0" smtClean="0"/>
                        <a:t> более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10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244746"/>
                  </a:ext>
                </a:extLst>
              </a:tr>
              <a:tr h="54598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80-89%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5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764064"/>
                  </a:ext>
                </a:extLst>
              </a:tr>
              <a:tr h="243594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baseline="0" dirty="0" smtClean="0"/>
                        <a:t>Менее 80%</a:t>
                      </a:r>
                      <a:endParaRPr lang="ru-RU" sz="2000" b="1" dirty="0" smtClean="0"/>
                    </a:p>
                    <a:p>
                      <a:endParaRPr lang="ru-RU" sz="2000" b="1" dirty="0" smtClean="0"/>
                    </a:p>
                    <a:p>
                      <a:endParaRPr lang="ru-RU" sz="2000" b="1" dirty="0" smtClean="0"/>
                    </a:p>
                    <a:p>
                      <a:endParaRPr lang="ru-RU" sz="2000" b="1" dirty="0" smtClean="0"/>
                    </a:p>
                    <a:p>
                      <a:endParaRPr lang="ru-RU" sz="2000" b="1" dirty="0" smtClean="0"/>
                    </a:p>
                    <a:p>
                      <a:endParaRPr lang="ru-RU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0</a:t>
                      </a:r>
                    </a:p>
                    <a:p>
                      <a:endParaRPr lang="ru-RU" sz="2000" b="1" dirty="0" smtClean="0"/>
                    </a:p>
                    <a:p>
                      <a:endParaRPr lang="ru-RU" sz="2000" b="1" dirty="0" smtClean="0"/>
                    </a:p>
                    <a:p>
                      <a:endParaRPr lang="ru-RU" sz="20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Данный показатель автоматически загружен в систему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за 2021-2022 учебный год</a:t>
                      </a:r>
                    </a:p>
                    <a:p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5455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09462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>
                <a:latin typeface="CIDF1"/>
              </a:rPr>
              <a:t>АНАЛИЗ РЕЗУЛЬТАТОВ</a:t>
            </a:r>
            <a:r>
              <a:rPr lang="ru-RU" dirty="0">
                <a:solidFill>
                  <a:srgbClr val="423D67"/>
                </a:solidFill>
                <a:latin typeface="CIDF1"/>
              </a:rPr>
              <a:t/>
            </a:r>
            <a:br>
              <a:rPr lang="ru-RU" dirty="0">
                <a:solidFill>
                  <a:srgbClr val="423D67"/>
                </a:solidFill>
                <a:latin typeface="CIDF1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/>
              <a:t>По результатам мониторинга будут определены</a:t>
            </a:r>
          </a:p>
          <a:p>
            <a:r>
              <a:rPr lang="ru-RU" b="1" dirty="0" smtClean="0"/>
              <a:t>Зоны риска и</a:t>
            </a:r>
            <a:r>
              <a:rPr lang="ru-RU" b="1" dirty="0"/>
              <a:t> о</a:t>
            </a:r>
            <a:r>
              <a:rPr lang="ru-RU" b="1" dirty="0" smtClean="0"/>
              <a:t>пределен комплекс мер по достижению показателей.</a:t>
            </a:r>
          </a:p>
          <a:p>
            <a:endParaRPr lang="ru-RU" b="1" dirty="0"/>
          </a:p>
          <a:p>
            <a:r>
              <a:rPr lang="ru-RU" b="1" dirty="0" smtClean="0"/>
              <a:t>Лишение аккредитации НЕ предусмотрено 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7151841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448886"/>
            <a:ext cx="10972798" cy="1213659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2078182"/>
            <a:ext cx="10972798" cy="404798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lvl="0" indent="0" algn="r">
              <a:spcBef>
                <a:spcPct val="50000"/>
              </a:spcBef>
              <a:buNone/>
              <a:defRPr/>
            </a:pPr>
            <a:r>
              <a:rPr 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Такаев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Мовсар </a:t>
            </a:r>
            <a:r>
              <a:rPr 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Адланович</a:t>
            </a:r>
            <a:endParaRPr lang="ru-RU" sz="1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r">
              <a:spcBef>
                <a:spcPct val="50000"/>
              </a:spcBef>
              <a:buNone/>
              <a:defRPr/>
            </a:pP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департамента по контролю (надзору) в сфере </a:t>
            </a:r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образования.</a:t>
            </a:r>
          </a:p>
          <a:p>
            <a:pPr marL="0" lvl="0" indent="0" algn="r">
              <a:spcBef>
                <a:spcPct val="50000"/>
              </a:spcBef>
              <a:buNone/>
              <a:defRPr/>
            </a:pP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координатор проведения</a:t>
            </a:r>
          </a:p>
          <a:p>
            <a:pPr marL="0" lvl="0" indent="0" algn="r">
              <a:spcBef>
                <a:spcPct val="50000"/>
              </a:spcBef>
              <a:buNone/>
              <a:defRPr/>
            </a:pPr>
            <a:r>
              <a:rPr lang="ru-RU" sz="1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аккредитационного</a:t>
            </a: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мониторинга</a:t>
            </a:r>
            <a:endParaRPr lang="en-US" sz="18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r">
              <a:spcBef>
                <a:spcPct val="50000"/>
              </a:spcBef>
              <a:buNone/>
              <a:defRPr/>
            </a:pPr>
            <a:r>
              <a:rPr lang="en-US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89280880772</a:t>
            </a:r>
            <a:r>
              <a:rPr lang="ru-RU" sz="1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137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>
                <a:solidFill>
                  <a:schemeClr val="accent5"/>
                </a:solidFill>
                <a:latin typeface="Arial" panose="020B0604020202020204" pitchFamily="34" charset="0"/>
              </a:rPr>
              <a:t>СРОКИ ПРОВЕДЕНИЯ</a:t>
            </a:r>
            <a:r>
              <a:rPr lang="ru-RU" dirty="0">
                <a:solidFill>
                  <a:srgbClr val="423D67"/>
                </a:solidFill>
                <a:latin typeface="CIDF1"/>
              </a:rPr>
              <a:t/>
            </a:r>
            <a:br>
              <a:rPr lang="ru-RU" dirty="0">
                <a:solidFill>
                  <a:srgbClr val="423D67"/>
                </a:solidFill>
                <a:latin typeface="CIDF1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003091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5563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9890632"/>
              </p:ext>
            </p:extLst>
          </p:nvPr>
        </p:nvGraphicFramePr>
        <p:xfrm>
          <a:off x="2933079" y="1263536"/>
          <a:ext cx="6386800" cy="47176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80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6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71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Региональная</a:t>
                      </a:r>
                      <a:r>
                        <a:rPr lang="ru-RU" sz="2000" b="1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группа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Период</a:t>
                      </a:r>
                      <a:r>
                        <a:rPr lang="ru-RU" sz="2000" b="1" baseline="0" dirty="0" smtClean="0">
                          <a:effectLst/>
                        </a:rPr>
                        <a:t> участия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4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CIDF4"/>
                        </a:rPr>
                        <a:t>12.09 – 24.09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8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2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CIDF4"/>
                        </a:rPr>
                        <a:t>18.09 – 01.10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9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3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CIDF4"/>
                        </a:rPr>
                        <a:t>25.09 – 08.10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27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4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CIDF4"/>
                        </a:rPr>
                        <a:t>02.10 – 22.10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20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5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CIDF4"/>
                        </a:rPr>
                        <a:t>16.10 – 29.10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7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6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CIDF4"/>
                        </a:rPr>
                        <a:t>23.10 – 05.11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71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CIDF4"/>
                        </a:rPr>
                        <a:t>30.10 – 12.11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6610474"/>
                  </a:ext>
                </a:extLst>
              </a:tr>
              <a:tr h="2179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CIDF4"/>
                        </a:rPr>
                        <a:t>06.11 – 19.11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22456021"/>
                  </a:ext>
                </a:extLst>
              </a:tr>
              <a:tr h="2322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Чеченская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Республика в данной группе)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CIDF4"/>
                        </a:rPr>
                        <a:t>13.11 – 26.11</a:t>
                      </a: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9266085"/>
                  </a:ext>
                </a:extLst>
              </a:tr>
              <a:tr h="4726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Резервные дни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CIDF4"/>
                        </a:rPr>
                        <a:t>27.11 – 30.11</a:t>
                      </a: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833516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895147" y="711940"/>
            <a:ext cx="10462665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ГРАФИК УЧАСТИЯ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02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/>
              <a:t>ОБЩАЯ ЛОГИКА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911592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8831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/>
              <a:t>КРИТЕРИИ ОТБОРА ПРОГРАММ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9866819"/>
              </p:ext>
            </p:extLst>
          </p:nvPr>
        </p:nvGraphicFramePr>
        <p:xfrm>
          <a:off x="838200" y="1825625"/>
          <a:ext cx="10515600" cy="47497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0337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 smtClean="0"/>
              <a:t>ПОРОГОВЫЕ ЗНАЧЕНИЯ</a:t>
            </a:r>
            <a:endParaRPr lang="ru-RU" sz="2800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802725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8627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9116" y="134481"/>
            <a:ext cx="111842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</a:rPr>
              <a:t>АККРЕДИТАЦИОННЫЕ ПОКАЗАТЕЛИ НОО</a:t>
            </a:r>
            <a:endParaRPr lang="ru-RU" b="1" dirty="0">
              <a:latin typeface="CIDF1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895755"/>
              </p:ext>
            </p:extLst>
          </p:nvPr>
        </p:nvGraphicFramePr>
        <p:xfrm>
          <a:off x="689955" y="656704"/>
          <a:ext cx="10099965" cy="6001792"/>
        </p:xfrm>
        <a:graphic>
          <a:graphicData uri="http://schemas.openxmlformats.org/drawingml/2006/table">
            <a:tbl>
              <a:tblPr firstRow="1" firstCol="1" bandRow="1"/>
              <a:tblGrid>
                <a:gridCol w="7610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69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9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9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49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N п/п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Наименование показателя начального общего образования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Критериальное значение показателя начального общего образования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Количество баллов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936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/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Наличие электронной информационно-образовательной среды - АП</a:t>
                      </a:r>
                      <a:r>
                        <a:rPr lang="ru-RU" sz="1400" baseline="-250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Имеется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3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 имеется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36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/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Участие обучающихся в оценочных мероприятиях, проведенных в рамках мониторинга системы образования, - АП</a:t>
                      </a:r>
                      <a:r>
                        <a:rPr lang="ru-RU" sz="1400" baseline="-250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Принимали участие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65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 принимали участие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9368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/>
                    </a:solidFill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Доля педагогических работников, имеющих первую или высшую квалификационные категории, ученое звание и (или) ученую степень и (или) лиц, приравненных к ним, в общей численности педагогических работников, участвующих в реализации основной образовательной программы начального общего образования, - АП</a:t>
                      </a:r>
                      <a:r>
                        <a:rPr lang="ru-RU" sz="1400" baseline="-250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50% и более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93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20% - 49%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063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Менее 20%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9368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4.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/>
                    </a:solidFill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Доля педагогических работников, прошедших повышение квалификации по профилю педагогической деятельности за последние 3 года, в общем числе педагогических работников, участвующих в реализации основной образовательной программы начального общего образования, - АП4</a:t>
                      </a: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90% и более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93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70% - 89%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583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Менее 70%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744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9116" y="134481"/>
            <a:ext cx="111842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</a:rPr>
              <a:t>АККРЕДИТАЦИОННЫЕ ПОКАЗАТЕЛИ О</a:t>
            </a:r>
            <a:r>
              <a:rPr lang="ru-RU" b="1" dirty="0" smtClean="0">
                <a:latin typeface="Arial" panose="020B0604020202020204" pitchFamily="34" charset="0"/>
              </a:rPr>
              <a:t>ОО</a:t>
            </a:r>
            <a:endParaRPr lang="ru-RU" b="1" dirty="0">
              <a:latin typeface="CIDF1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968723"/>
              </p:ext>
            </p:extLst>
          </p:nvPr>
        </p:nvGraphicFramePr>
        <p:xfrm>
          <a:off x="689955" y="503813"/>
          <a:ext cx="10099965" cy="6444403"/>
        </p:xfrm>
        <a:graphic>
          <a:graphicData uri="http://schemas.openxmlformats.org/drawingml/2006/table">
            <a:tbl>
              <a:tblPr firstRow="1" firstCol="1" bandRow="1"/>
              <a:tblGrid>
                <a:gridCol w="7610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69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9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9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79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N п/п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Наименование показателя начального общего образования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Критериальное значение показателя начального общего образования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Количество баллов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111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/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Наличие электронной информационно-образовательной среды - АП</a:t>
                      </a:r>
                      <a:r>
                        <a:rPr lang="ru-RU" sz="1200" baseline="-250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Имеется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1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 имеется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111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/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Участие обучающихся в оценочных мероприятиях, проведенных в рамках мониторинга системы образования, - АП</a:t>
                      </a:r>
                      <a:r>
                        <a:rPr lang="ru-RU" sz="1200" baseline="-25000" dirty="0">
                          <a:effectLst/>
                        </a:rPr>
                        <a:t>2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Принимали участие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10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1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 принимали участие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111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/>
                    </a:solidFill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Доля педагогических работников, имеющих первую или высшую квалификационные категории, ученое звание и (или) ученую степень и (или) лиц, приравненных к ним, в общей численности педагогических работников, участвующих в реализации основной образовательной программы начального общего образования, - АП</a:t>
                      </a:r>
                      <a:r>
                        <a:rPr lang="ru-RU" sz="1200" baseline="-25000" dirty="0">
                          <a:effectLst/>
                        </a:rPr>
                        <a:t>3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50% и более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10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71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20% - 49%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4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Менее 20%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111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4.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/>
                    </a:solidFill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Доля педагогических работников, прошедших повышение квалификации по профилю педагогической деятельности за последние 3 года, в общем числе педагогических работников, участвующих в реализации основной образовательной программы начального общего образования, - АП4</a:t>
                      </a: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90% и более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10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71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70% - 89%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449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Менее 70%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9927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Доля выпускников, не набравших минимальное количество баллов по обязательным учебным предметам при прохождении государственной итоговой аттестации по образовательной программе основного общего образования, от общего количества выпускников, - АП</a:t>
                      </a:r>
                      <a:r>
                        <a:rPr kumimoji="0" lang="ru-RU" sz="12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kumimoji="0" lang="ru-RU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374" marR="39374" marT="64781" marB="6478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</a:rPr>
                        <a:t>Менее</a:t>
                      </a:r>
                      <a:r>
                        <a:rPr lang="ru-RU" sz="1100" baseline="0" dirty="0" smtClean="0">
                          <a:effectLst/>
                        </a:rPr>
                        <a:t> 5%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aseline="0" dirty="0" smtClean="0"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5-9%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aseline="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10% и более 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973" marR="27973" marT="46018" marB="4601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10</a:t>
                      </a:r>
                    </a:p>
                    <a:p>
                      <a:pPr algn="ctr"/>
                      <a:endParaRPr lang="ru-RU" sz="1200" dirty="0" smtClean="0"/>
                    </a:p>
                    <a:p>
                      <a:pPr algn="ctr"/>
                      <a:r>
                        <a:rPr lang="ru-RU" sz="1200" dirty="0" smtClean="0"/>
                        <a:t>5</a:t>
                      </a:r>
                    </a:p>
                    <a:p>
                      <a:pPr algn="ctr"/>
                      <a:endParaRPr lang="ru-RU" sz="1200" dirty="0" smtClean="0"/>
                    </a:p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 marL="27973" marR="27973" marT="46018" marB="4601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642019"/>
                  </a:ext>
                </a:extLst>
              </a:tr>
              <a:tr h="12034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4" marR="39374" marT="64781" marB="64781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</a:rPr>
                        <a:t>Доля выпускников, получивших допуск к государственной итоговой аттестации по образовательной программе основного общего образования (без учета повторного прохождения итогового собеседования по русскому языку и (или) ликвидации академической задолженности), от общего количества выпускников - АП</a:t>
                      </a:r>
                      <a:r>
                        <a:rPr lang="ru-RU" sz="1200" baseline="-25000" dirty="0" smtClean="0">
                          <a:effectLst/>
                        </a:rPr>
                        <a:t>6</a:t>
                      </a:r>
                      <a:endParaRPr lang="ru-RU" sz="12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374" marR="39374" marT="64781" marB="6478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90% и </a:t>
                      </a:r>
                      <a:r>
                        <a:rPr lang="ru-RU" sz="1100" dirty="0" smtClean="0">
                          <a:effectLst/>
                        </a:rPr>
                        <a:t>более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80% - 89%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Менее 80%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973" marR="27973" marT="46018" marB="4601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973" marR="27973" marT="46018" marB="4601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2451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73415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ancom Office">
  <a:themeElements>
    <a:clrScheme name="Hancom Office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Hancom Office">
      <a:majorFont>
        <a:latin typeface="Calibri"/>
        <a:ea typeface=""/>
        <a:cs typeface=""/>
        <a:font script="Jpan" typeface="MS PGothic"/>
        <a:font script="Hang" typeface="Malgun Gothic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Malgun Gothic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Hancom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2279</TotalTime>
  <Words>1534</Words>
  <Application>Microsoft Office PowerPoint</Application>
  <PresentationFormat>Широкоэкранный</PresentationFormat>
  <Paragraphs>336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25</vt:i4>
      </vt:variant>
    </vt:vector>
  </HeadingPairs>
  <TitlesOfParts>
    <vt:vector size="34" baseType="lpstr">
      <vt:lpstr>Arial</vt:lpstr>
      <vt:lpstr>Calibri</vt:lpstr>
      <vt:lpstr>Calibri Light</vt:lpstr>
      <vt:lpstr>CIDF1</vt:lpstr>
      <vt:lpstr>CIDF4</vt:lpstr>
      <vt:lpstr>CIDF5</vt:lpstr>
      <vt:lpstr>Times New Roman</vt:lpstr>
      <vt:lpstr>Тема Office</vt:lpstr>
      <vt:lpstr>Hancom Office</vt:lpstr>
      <vt:lpstr>Департамент по контролю (надзору) в сфере образования   </vt:lpstr>
      <vt:lpstr>НОРМАТИВНО – ПРАВОВОЕ РЕГУЛИРОВАНИЕ</vt:lpstr>
      <vt:lpstr>СРОКИ ПРОВЕДЕНИЯ </vt:lpstr>
      <vt:lpstr>Презентация PowerPoint</vt:lpstr>
      <vt:lpstr>ОБЩАЯ ЛОГИКА</vt:lpstr>
      <vt:lpstr>КРИТЕРИИ ОТБОРА ПРОГРАММ</vt:lpstr>
      <vt:lpstr>ПОРОГОВЫЕ ЗНАЧЕНИЯ</vt:lpstr>
      <vt:lpstr>Презентация PowerPoint</vt:lpstr>
      <vt:lpstr>Презентация PowerPoint</vt:lpstr>
      <vt:lpstr>ПОКАЗАТЕЛЬ АП1</vt:lpstr>
      <vt:lpstr>МЕТОДИКА РАСЧЕТА ПОКАЗАТЕЛЯ АП1</vt:lpstr>
      <vt:lpstr>ОТЧЕТНЫЙ ПЕРИОД ПОКАЗАТЕЛЯ АП1</vt:lpstr>
      <vt:lpstr>ПОКАЗАТЕЛЬ АП2</vt:lpstr>
      <vt:lpstr>МЕТОДИКА РАСЧЕТА ПОКАЗАТЕЛЯ АП2</vt:lpstr>
      <vt:lpstr>ОТЧЕТНЫЙ ПЕРИОД ПОКАЗАТЕЛЯ АП2</vt:lpstr>
      <vt:lpstr>ПОКАЗАТЕЛЬ АП3</vt:lpstr>
      <vt:lpstr>МЕТОДИКА РАСЧЕТА ПОКАЗАТЕЛЯ АП3</vt:lpstr>
      <vt:lpstr>ФОРМУЛА РАСЧЕТА ПОКАЗАТЕЛЯ АП3</vt:lpstr>
      <vt:lpstr>ПОКАЗАТЕЛЬ АП4</vt:lpstr>
      <vt:lpstr>МЕТОДИКА РАСЧЕТА ПОКАЗАТЕЛЯ АП4</vt:lpstr>
      <vt:lpstr>ФОРМУЛА РАСЧЕТА ПОКАЗАТЕЛЯ АП4</vt:lpstr>
      <vt:lpstr>ПОКАЗАТЕЛЬ АП5</vt:lpstr>
      <vt:lpstr>ПОКАЗАТЕЛЬ АП6 </vt:lpstr>
      <vt:lpstr>АНАЛИЗ РЕЗУЛЬТАТОВ </vt:lpstr>
      <vt:lpstr>Благодарю за внимание!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 для руководителей образовательных организаций Чеченской Республики по изменениям законодательства в сфере образования</dc:title>
  <dc:creator>Moin95</dc:creator>
  <cp:lastModifiedBy>Мовсар-36</cp:lastModifiedBy>
  <cp:revision>163</cp:revision>
  <dcterms:created xsi:type="dcterms:W3CDTF">2022-03-10T09:16:42Z</dcterms:created>
  <dcterms:modified xsi:type="dcterms:W3CDTF">2023-09-26T06:37:36Z</dcterms:modified>
</cp:coreProperties>
</file>